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7"/>
  </p:notesMasterIdLst>
  <p:sldIdLst>
    <p:sldId id="256" r:id="rId2"/>
    <p:sldId id="257" r:id="rId3"/>
    <p:sldId id="290" r:id="rId4"/>
    <p:sldId id="291" r:id="rId5"/>
    <p:sldId id="292" r:id="rId6"/>
    <p:sldId id="258" r:id="rId7"/>
    <p:sldId id="308" r:id="rId8"/>
    <p:sldId id="309" r:id="rId9"/>
    <p:sldId id="310" r:id="rId10"/>
    <p:sldId id="311" r:id="rId11"/>
    <p:sldId id="312" r:id="rId12"/>
    <p:sldId id="297" r:id="rId13"/>
    <p:sldId id="298" r:id="rId14"/>
    <p:sldId id="299" r:id="rId15"/>
    <p:sldId id="300" r:id="rId16"/>
    <p:sldId id="301" r:id="rId17"/>
    <p:sldId id="302" r:id="rId18"/>
    <p:sldId id="303" r:id="rId19"/>
    <p:sldId id="304" r:id="rId20"/>
    <p:sldId id="305" r:id="rId21"/>
    <p:sldId id="306" r:id="rId22"/>
    <p:sldId id="307" r:id="rId23"/>
    <p:sldId id="296" r:id="rId24"/>
    <p:sldId id="294" r:id="rId25"/>
    <p:sldId id="295" r:id="rId26"/>
  </p:sldIdLst>
  <p:sldSz cx="9144000" cy="5143500" type="screen16x9"/>
  <p:notesSz cx="6858000" cy="9144000"/>
  <p:embeddedFontLst>
    <p:embeddedFont>
      <p:font typeface="Muli" panose="02020500000000000000" charset="0"/>
      <p:regular r:id="rId28"/>
      <p:bold r:id="rId29"/>
      <p:italic r:id="rId30"/>
      <p:boldItalic r:id="rId31"/>
    </p:embeddedFont>
    <p:embeddedFont>
      <p:font typeface="微軟正黑體" panose="020B0604030504040204" pitchFamily="34" charset="-120"/>
      <p:regular r:id="rId32"/>
      <p:bold r:id="rId33"/>
    </p:embeddedFont>
    <p:embeddedFont>
      <p:font typeface="Arial Black" panose="020B0A04020102020204" pitchFamily="34" charset="0"/>
      <p:bold r:id="rId34"/>
    </p:embeddedFont>
    <p:embeddedFont>
      <p:font typeface="Calibri"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C47C2B-C855-4087-BB00-FEF2A978A6A5}">
  <a:tblStyle styleId="{29C47C2B-C855-4087-BB00-FEF2A978A6A5}"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660"/>
  </p:normalViewPr>
  <p:slideViewPr>
    <p:cSldViewPr snapToGrid="0">
      <p:cViewPr varScale="1">
        <p:scale>
          <a:sx n="91" d="100"/>
          <a:sy n="91" d="100"/>
        </p:scale>
        <p:origin x="76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5478717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11383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51458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977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9130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64965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76482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283665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24104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62668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55473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424229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43798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05898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013792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94312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048216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20703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243719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908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30807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92444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419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4877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34702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1">
    <p:bg>
      <p:bgPr>
        <a:noFill/>
        <a:effectLst/>
      </p:bgPr>
    </p:bg>
    <p:spTree>
      <p:nvGrpSpPr>
        <p:cNvPr id="1" name="Shape 13"/>
        <p:cNvGrpSpPr/>
        <p:nvPr/>
      </p:nvGrpSpPr>
      <p:grpSpPr>
        <a:xfrm>
          <a:off x="0" y="0"/>
          <a:ext cx="0" cy="0"/>
          <a:chOff x="0" y="0"/>
          <a:chExt cx="0" cy="0"/>
        </a:xfrm>
      </p:grpSpPr>
      <p:sp>
        <p:nvSpPr>
          <p:cNvPr id="14" name="Shape 14"/>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lIns="91425" tIns="91425" rIns="91425" bIns="91425" anchor="ctr" anchorCtr="0">
            <a:noAutofit/>
          </a:bodyPr>
          <a:lstStyle/>
          <a:p>
            <a:pPr lvl="0">
              <a:spcBef>
                <a:spcPts val="0"/>
              </a:spcBef>
              <a:buNone/>
            </a:pPr>
            <a:endParaRPr dirty="0"/>
          </a:p>
        </p:txBody>
      </p:sp>
      <p:sp>
        <p:nvSpPr>
          <p:cNvPr id="15" name="Shape 15"/>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lIns="91425" tIns="91425" rIns="91425" bIns="91425" anchor="ctr" anchorCtr="0">
            <a:noAutofit/>
          </a:bodyPr>
          <a:lstStyle/>
          <a:p>
            <a:pPr lvl="0">
              <a:spcBef>
                <a:spcPts val="0"/>
              </a:spcBef>
              <a:buNone/>
            </a:pPr>
            <a:endParaRPr dirty="0"/>
          </a:p>
        </p:txBody>
      </p:sp>
      <p:sp>
        <p:nvSpPr>
          <p:cNvPr id="16" name="Shape 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7" name="Shape 17"/>
          <p:cNvSpPr/>
          <p:nvPr/>
        </p:nvSpPr>
        <p:spPr>
          <a:xfrm>
            <a:off x="-5850" y="232975"/>
            <a:ext cx="9155700" cy="3296400"/>
          </a:xfrm>
          <a:prstGeom prst="rect">
            <a:avLst/>
          </a:prstGeom>
          <a:solidFill>
            <a:srgbClr val="4C5C64"/>
          </a:solidFill>
          <a:ln>
            <a:noFill/>
          </a:ln>
        </p:spPr>
        <p:txBody>
          <a:bodyPr lIns="91425" tIns="91425" rIns="91425" bIns="91425" anchor="ctr" anchorCtr="0">
            <a:noAutofit/>
          </a:bodyPr>
          <a:lstStyle/>
          <a:p>
            <a:pPr lvl="0">
              <a:spcBef>
                <a:spcPts val="0"/>
              </a:spcBef>
              <a:buNone/>
            </a:pPr>
            <a:endParaRPr dirty="0"/>
          </a:p>
        </p:txBody>
      </p:sp>
      <p:sp>
        <p:nvSpPr>
          <p:cNvPr id="18" name="Shape 18"/>
          <p:cNvSpPr/>
          <p:nvPr/>
        </p:nvSpPr>
        <p:spPr>
          <a:xfrm>
            <a:off x="-5850" y="3529375"/>
            <a:ext cx="9155700" cy="1352100"/>
          </a:xfrm>
          <a:prstGeom prst="rect">
            <a:avLst/>
          </a:prstGeom>
          <a:solidFill>
            <a:srgbClr val="38444A"/>
          </a:solidFill>
          <a:ln>
            <a:noFill/>
          </a:ln>
        </p:spPr>
        <p:txBody>
          <a:bodyPr lIns="91425" tIns="91425" rIns="91425" bIns="91425" anchor="ctr" anchorCtr="0">
            <a:noAutofit/>
          </a:bodyPr>
          <a:lstStyle/>
          <a:p>
            <a:pPr lvl="0">
              <a:spcBef>
                <a:spcPts val="0"/>
              </a:spcBef>
              <a:buNone/>
            </a:pPr>
            <a:endParaRPr dirty="0"/>
          </a:p>
        </p:txBody>
      </p:sp>
      <p:sp>
        <p:nvSpPr>
          <p:cNvPr id="19" name="Shape 19"/>
          <p:cNvSpPr/>
          <p:nvPr/>
        </p:nvSpPr>
        <p:spPr>
          <a:xfrm>
            <a:off x="0" y="46600"/>
            <a:ext cx="3121800" cy="2502300"/>
          </a:xfrm>
          <a:prstGeom prst="parallelogram">
            <a:avLst>
              <a:gd name="adj" fmla="val 55860"/>
            </a:avLst>
          </a:prstGeom>
          <a:solidFill>
            <a:srgbClr val="87C5AE">
              <a:alpha val="88850"/>
            </a:srgbClr>
          </a:solidFill>
          <a:ln>
            <a:noFill/>
          </a:ln>
        </p:spPr>
        <p:txBody>
          <a:bodyPr lIns="91425" tIns="91425" rIns="91425" bIns="91425" anchor="ctr" anchorCtr="0">
            <a:noAutofit/>
          </a:bodyPr>
          <a:lstStyle/>
          <a:p>
            <a:pPr lvl="0">
              <a:spcBef>
                <a:spcPts val="0"/>
              </a:spcBef>
              <a:buNone/>
            </a:pPr>
            <a:endParaRPr dirty="0"/>
          </a:p>
        </p:txBody>
      </p:sp>
      <p:sp>
        <p:nvSpPr>
          <p:cNvPr id="20" name="Shape 20"/>
          <p:cNvSpPr/>
          <p:nvPr/>
        </p:nvSpPr>
        <p:spPr>
          <a:xfrm flipH="1">
            <a:off x="0" y="2548900"/>
            <a:ext cx="3121800" cy="2502300"/>
          </a:xfrm>
          <a:prstGeom prst="parallelogram">
            <a:avLst>
              <a:gd name="adj" fmla="val 55860"/>
            </a:avLst>
          </a:prstGeom>
          <a:solidFill>
            <a:srgbClr val="87C5AE">
              <a:alpha val="88850"/>
            </a:srgbClr>
          </a:solidFill>
          <a:ln>
            <a:noFill/>
          </a:ln>
        </p:spPr>
        <p:txBody>
          <a:bodyPr lIns="91425" tIns="91425" rIns="91425" bIns="91425" anchor="ctr" anchorCtr="0">
            <a:noAutofit/>
          </a:bodyPr>
          <a:lstStyle/>
          <a:p>
            <a:pPr lvl="0">
              <a:spcBef>
                <a:spcPts val="0"/>
              </a:spcBef>
              <a:buNone/>
            </a:pPr>
            <a:endParaRPr dirty="0"/>
          </a:p>
        </p:txBody>
      </p:sp>
      <p:sp>
        <p:nvSpPr>
          <p:cNvPr id="21" name="Shape 21"/>
          <p:cNvSpPr/>
          <p:nvPr/>
        </p:nvSpPr>
        <p:spPr>
          <a:xfrm rot="5400000">
            <a:off x="-1450150" y="1671525"/>
            <a:ext cx="4647600" cy="1747200"/>
          </a:xfrm>
          <a:prstGeom prst="triangle">
            <a:avLst>
              <a:gd name="adj" fmla="val 50126"/>
            </a:avLst>
          </a:prstGeom>
          <a:solidFill>
            <a:srgbClr val="38444A">
              <a:alpha val="5962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22" name="Shape 22"/>
          <p:cNvSpPr txBox="1">
            <a:spLocks noGrp="1"/>
          </p:cNvSpPr>
          <p:nvPr>
            <p:ph type="title"/>
          </p:nvPr>
        </p:nvSpPr>
        <p:spPr>
          <a:xfrm>
            <a:off x="2532625" y="1515700"/>
            <a:ext cx="6424500" cy="801900"/>
          </a:xfrm>
          <a:prstGeom prst="rect">
            <a:avLst/>
          </a:prstGeom>
        </p:spPr>
        <p:txBody>
          <a:bodyPr lIns="91425" tIns="91425" rIns="91425" bIns="91425" anchor="t" anchorCtr="0"/>
          <a:lstStyle>
            <a:lvl1pPr lvl="0" algn="r">
              <a:spcBef>
                <a:spcPts val="0"/>
              </a:spcBef>
              <a:buNone/>
              <a:defRPr sz="3600">
                <a:solidFill>
                  <a:srgbClr val="FFFFFF"/>
                </a:solidFill>
                <a:latin typeface="Muli"/>
                <a:ea typeface="Muli"/>
                <a:cs typeface="Muli"/>
                <a:sym typeface="Muli"/>
              </a:defRPr>
            </a:lvl1pPr>
            <a:lvl2pPr lvl="1">
              <a:spcBef>
                <a:spcPts val="0"/>
              </a:spcBef>
              <a:buNone/>
              <a:defRPr sz="3600">
                <a:solidFill>
                  <a:srgbClr val="FFFFFF"/>
                </a:solidFill>
                <a:latin typeface="Muli"/>
                <a:ea typeface="Muli"/>
                <a:cs typeface="Muli"/>
                <a:sym typeface="Muli"/>
              </a:defRPr>
            </a:lvl2pPr>
            <a:lvl3pPr lvl="2">
              <a:spcBef>
                <a:spcPts val="0"/>
              </a:spcBef>
              <a:buNone/>
              <a:defRPr sz="3600">
                <a:solidFill>
                  <a:srgbClr val="FFFFFF"/>
                </a:solidFill>
                <a:latin typeface="Muli"/>
                <a:ea typeface="Muli"/>
                <a:cs typeface="Muli"/>
                <a:sym typeface="Muli"/>
              </a:defRPr>
            </a:lvl3pPr>
            <a:lvl4pPr lvl="3">
              <a:spcBef>
                <a:spcPts val="0"/>
              </a:spcBef>
              <a:buNone/>
              <a:defRPr sz="3600">
                <a:solidFill>
                  <a:srgbClr val="FFFFFF"/>
                </a:solidFill>
                <a:latin typeface="Muli"/>
                <a:ea typeface="Muli"/>
                <a:cs typeface="Muli"/>
                <a:sym typeface="Muli"/>
              </a:defRPr>
            </a:lvl4pPr>
            <a:lvl5pPr lvl="4">
              <a:spcBef>
                <a:spcPts val="0"/>
              </a:spcBef>
              <a:buNone/>
              <a:defRPr sz="3600">
                <a:solidFill>
                  <a:srgbClr val="FFFFFF"/>
                </a:solidFill>
                <a:latin typeface="Muli"/>
                <a:ea typeface="Muli"/>
                <a:cs typeface="Muli"/>
                <a:sym typeface="Muli"/>
              </a:defRPr>
            </a:lvl5pPr>
            <a:lvl6pPr lvl="5">
              <a:spcBef>
                <a:spcPts val="0"/>
              </a:spcBef>
              <a:buNone/>
              <a:defRPr sz="3600">
                <a:solidFill>
                  <a:srgbClr val="FFFFFF"/>
                </a:solidFill>
                <a:latin typeface="Muli"/>
                <a:ea typeface="Muli"/>
                <a:cs typeface="Muli"/>
                <a:sym typeface="Muli"/>
              </a:defRPr>
            </a:lvl6pPr>
            <a:lvl7pPr lvl="6">
              <a:spcBef>
                <a:spcPts val="0"/>
              </a:spcBef>
              <a:buNone/>
              <a:defRPr sz="3600">
                <a:solidFill>
                  <a:srgbClr val="FFFFFF"/>
                </a:solidFill>
                <a:latin typeface="Muli"/>
                <a:ea typeface="Muli"/>
                <a:cs typeface="Muli"/>
                <a:sym typeface="Muli"/>
              </a:defRPr>
            </a:lvl7pPr>
            <a:lvl8pPr lvl="7">
              <a:spcBef>
                <a:spcPts val="0"/>
              </a:spcBef>
              <a:buNone/>
              <a:defRPr sz="3600">
                <a:solidFill>
                  <a:srgbClr val="FFFFFF"/>
                </a:solidFill>
                <a:latin typeface="Muli"/>
                <a:ea typeface="Muli"/>
                <a:cs typeface="Muli"/>
                <a:sym typeface="Muli"/>
              </a:defRPr>
            </a:lvl8pPr>
            <a:lvl9pPr lvl="8">
              <a:spcBef>
                <a:spcPts val="0"/>
              </a:spcBef>
              <a:buNone/>
              <a:defRPr sz="3600">
                <a:solidFill>
                  <a:srgbClr val="FFFFFF"/>
                </a:solidFill>
                <a:latin typeface="Muli"/>
                <a:ea typeface="Muli"/>
                <a:cs typeface="Muli"/>
                <a:sym typeface="Muli"/>
              </a:defRPr>
            </a:lvl9pPr>
          </a:lstStyle>
          <a:p>
            <a:endParaRPr/>
          </a:p>
        </p:txBody>
      </p:sp>
      <p:sp>
        <p:nvSpPr>
          <p:cNvPr id="23" name="Shape 23"/>
          <p:cNvSpPr txBox="1">
            <a:spLocks noGrp="1"/>
          </p:cNvSpPr>
          <p:nvPr>
            <p:ph type="subTitle" idx="1"/>
          </p:nvPr>
        </p:nvSpPr>
        <p:spPr>
          <a:xfrm>
            <a:off x="4713325" y="2121950"/>
            <a:ext cx="4243800" cy="393600"/>
          </a:xfrm>
          <a:prstGeom prst="rect">
            <a:avLst/>
          </a:prstGeom>
        </p:spPr>
        <p:txBody>
          <a:bodyPr lIns="91425" tIns="91425" rIns="91425" bIns="91425" anchor="t" anchorCtr="0"/>
          <a:lstStyle>
            <a:lvl1pPr lvl="0" algn="r">
              <a:spcBef>
                <a:spcPts val="0"/>
              </a:spcBef>
              <a:buNone/>
              <a:defRPr>
                <a:solidFill>
                  <a:srgbClr val="87C5AE"/>
                </a:solidFill>
                <a:latin typeface="Muli"/>
                <a:ea typeface="Muli"/>
                <a:cs typeface="Muli"/>
                <a:sym typeface="Muli"/>
              </a:defRPr>
            </a:lvl1pPr>
            <a:lvl2pPr lvl="1">
              <a:spcBef>
                <a:spcPts val="0"/>
              </a:spcBef>
              <a:buNone/>
              <a:defRPr>
                <a:solidFill>
                  <a:srgbClr val="87C5AE"/>
                </a:solidFill>
                <a:latin typeface="Muli"/>
                <a:ea typeface="Muli"/>
                <a:cs typeface="Muli"/>
                <a:sym typeface="Muli"/>
              </a:defRPr>
            </a:lvl2pPr>
            <a:lvl3pPr lvl="2">
              <a:spcBef>
                <a:spcPts val="0"/>
              </a:spcBef>
              <a:buNone/>
              <a:defRPr>
                <a:solidFill>
                  <a:srgbClr val="87C5AE"/>
                </a:solidFill>
                <a:latin typeface="Muli"/>
                <a:ea typeface="Muli"/>
                <a:cs typeface="Muli"/>
                <a:sym typeface="Muli"/>
              </a:defRPr>
            </a:lvl3pPr>
            <a:lvl4pPr lvl="3">
              <a:spcBef>
                <a:spcPts val="0"/>
              </a:spcBef>
              <a:buNone/>
              <a:defRPr>
                <a:solidFill>
                  <a:srgbClr val="87C5AE"/>
                </a:solidFill>
                <a:latin typeface="Muli"/>
                <a:ea typeface="Muli"/>
                <a:cs typeface="Muli"/>
                <a:sym typeface="Muli"/>
              </a:defRPr>
            </a:lvl4pPr>
            <a:lvl5pPr lvl="4">
              <a:spcBef>
                <a:spcPts val="0"/>
              </a:spcBef>
              <a:buNone/>
              <a:defRPr>
                <a:solidFill>
                  <a:srgbClr val="87C5AE"/>
                </a:solidFill>
                <a:latin typeface="Muli"/>
                <a:ea typeface="Muli"/>
                <a:cs typeface="Muli"/>
                <a:sym typeface="Muli"/>
              </a:defRPr>
            </a:lvl5pPr>
            <a:lvl6pPr lvl="5">
              <a:spcBef>
                <a:spcPts val="0"/>
              </a:spcBef>
              <a:buNone/>
              <a:defRPr>
                <a:solidFill>
                  <a:srgbClr val="87C5AE"/>
                </a:solidFill>
                <a:latin typeface="Muli"/>
                <a:ea typeface="Muli"/>
                <a:cs typeface="Muli"/>
                <a:sym typeface="Muli"/>
              </a:defRPr>
            </a:lvl6pPr>
            <a:lvl7pPr lvl="6">
              <a:spcBef>
                <a:spcPts val="0"/>
              </a:spcBef>
              <a:buNone/>
              <a:defRPr>
                <a:solidFill>
                  <a:srgbClr val="87C5AE"/>
                </a:solidFill>
                <a:latin typeface="Muli"/>
                <a:ea typeface="Muli"/>
                <a:cs typeface="Muli"/>
                <a:sym typeface="Muli"/>
              </a:defRPr>
            </a:lvl7pPr>
            <a:lvl8pPr lvl="7">
              <a:spcBef>
                <a:spcPts val="0"/>
              </a:spcBef>
              <a:buNone/>
              <a:defRPr>
                <a:solidFill>
                  <a:srgbClr val="87C5AE"/>
                </a:solidFill>
                <a:latin typeface="Muli"/>
                <a:ea typeface="Muli"/>
                <a:cs typeface="Muli"/>
                <a:sym typeface="Muli"/>
              </a:defRPr>
            </a:lvl8pPr>
            <a:lvl9pPr lvl="8">
              <a:spcBef>
                <a:spcPts val="0"/>
              </a:spcBef>
              <a:buNone/>
              <a:defRPr>
                <a:solidFill>
                  <a:srgbClr val="87C5AE"/>
                </a:solidFill>
                <a:latin typeface="Muli"/>
                <a:ea typeface="Muli"/>
                <a:cs typeface="Muli"/>
                <a:sym typeface="Muli"/>
              </a:defRPr>
            </a:lvl9pPr>
          </a:lstStyle>
          <a:p>
            <a:endParaRPr/>
          </a:p>
        </p:txBody>
      </p:sp>
      <p:sp>
        <p:nvSpPr>
          <p:cNvPr id="24" name="Shape 24"/>
          <p:cNvSpPr txBox="1">
            <a:spLocks noGrp="1"/>
          </p:cNvSpPr>
          <p:nvPr>
            <p:ph type="subTitle" idx="2"/>
          </p:nvPr>
        </p:nvSpPr>
        <p:spPr>
          <a:xfrm>
            <a:off x="6444050" y="2503300"/>
            <a:ext cx="2513100" cy="410700"/>
          </a:xfrm>
          <a:prstGeom prst="rect">
            <a:avLst/>
          </a:prstGeom>
        </p:spPr>
        <p:txBody>
          <a:bodyPr lIns="91425" tIns="91425" rIns="91425" bIns="91425" anchor="t" anchorCtr="0"/>
          <a:lstStyle>
            <a:lvl1pPr lvl="0" algn="r" rtl="0">
              <a:spcBef>
                <a:spcPts val="0"/>
              </a:spcBef>
              <a:buNone/>
              <a:defRPr sz="1300">
                <a:solidFill>
                  <a:srgbClr val="FFFFFF"/>
                </a:solidFill>
                <a:latin typeface="Muli"/>
                <a:ea typeface="Muli"/>
                <a:cs typeface="Muli"/>
                <a:sym typeface="Muli"/>
              </a:defRPr>
            </a:lvl1pPr>
            <a:lvl2pPr lvl="1" algn="r" rtl="0">
              <a:spcBef>
                <a:spcPts val="0"/>
              </a:spcBef>
              <a:buNone/>
              <a:defRPr sz="1300">
                <a:solidFill>
                  <a:srgbClr val="FFFFFF"/>
                </a:solidFill>
                <a:latin typeface="Muli"/>
                <a:ea typeface="Muli"/>
                <a:cs typeface="Muli"/>
                <a:sym typeface="Muli"/>
              </a:defRPr>
            </a:lvl2pPr>
            <a:lvl3pPr lvl="2" algn="r" rtl="0">
              <a:spcBef>
                <a:spcPts val="0"/>
              </a:spcBef>
              <a:buNone/>
              <a:defRPr sz="1300">
                <a:solidFill>
                  <a:srgbClr val="FFFFFF"/>
                </a:solidFill>
                <a:latin typeface="Muli"/>
                <a:ea typeface="Muli"/>
                <a:cs typeface="Muli"/>
                <a:sym typeface="Muli"/>
              </a:defRPr>
            </a:lvl3pPr>
            <a:lvl4pPr lvl="3" algn="r" rtl="0">
              <a:spcBef>
                <a:spcPts val="0"/>
              </a:spcBef>
              <a:buNone/>
              <a:defRPr sz="1300">
                <a:solidFill>
                  <a:srgbClr val="FFFFFF"/>
                </a:solidFill>
                <a:latin typeface="Muli"/>
                <a:ea typeface="Muli"/>
                <a:cs typeface="Muli"/>
                <a:sym typeface="Muli"/>
              </a:defRPr>
            </a:lvl4pPr>
            <a:lvl5pPr lvl="4" algn="r" rtl="0">
              <a:spcBef>
                <a:spcPts val="0"/>
              </a:spcBef>
              <a:buNone/>
              <a:defRPr sz="1300">
                <a:solidFill>
                  <a:srgbClr val="FFFFFF"/>
                </a:solidFill>
                <a:latin typeface="Muli"/>
                <a:ea typeface="Muli"/>
                <a:cs typeface="Muli"/>
                <a:sym typeface="Muli"/>
              </a:defRPr>
            </a:lvl5pPr>
            <a:lvl6pPr lvl="5" algn="r" rtl="0">
              <a:spcBef>
                <a:spcPts val="0"/>
              </a:spcBef>
              <a:buNone/>
              <a:defRPr sz="1300">
                <a:solidFill>
                  <a:srgbClr val="FFFFFF"/>
                </a:solidFill>
                <a:latin typeface="Muli"/>
                <a:ea typeface="Muli"/>
                <a:cs typeface="Muli"/>
                <a:sym typeface="Muli"/>
              </a:defRPr>
            </a:lvl6pPr>
            <a:lvl7pPr lvl="6" algn="r" rtl="0">
              <a:spcBef>
                <a:spcPts val="0"/>
              </a:spcBef>
              <a:buNone/>
              <a:defRPr sz="1300">
                <a:solidFill>
                  <a:srgbClr val="FFFFFF"/>
                </a:solidFill>
                <a:latin typeface="Muli"/>
                <a:ea typeface="Muli"/>
                <a:cs typeface="Muli"/>
                <a:sym typeface="Muli"/>
              </a:defRPr>
            </a:lvl7pPr>
            <a:lvl8pPr lvl="7" algn="r" rtl="0">
              <a:spcBef>
                <a:spcPts val="0"/>
              </a:spcBef>
              <a:buNone/>
              <a:defRPr sz="1300">
                <a:solidFill>
                  <a:srgbClr val="FFFFFF"/>
                </a:solidFill>
                <a:latin typeface="Muli"/>
                <a:ea typeface="Muli"/>
                <a:cs typeface="Muli"/>
                <a:sym typeface="Muli"/>
              </a:defRPr>
            </a:lvl8pPr>
            <a:lvl9pPr lvl="8" algn="r" rtl="0">
              <a:spcBef>
                <a:spcPts val="0"/>
              </a:spcBef>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112" name="Shape 112"/>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113" name="Shape 1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Main poin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16" name="Shape 1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17"/>
        <p:cNvGrpSpPr/>
        <p:nvPr/>
      </p:nvGrpSpPr>
      <p:grpSpPr>
        <a:xfrm>
          <a:off x="0" y="0"/>
          <a:ext cx="0" cy="0"/>
          <a:chOff x="0" y="0"/>
          <a:chExt cx="0" cy="0"/>
        </a:xfrm>
      </p:grpSpPr>
      <p:sp>
        <p:nvSpPr>
          <p:cNvPr id="118" name="Shape 118"/>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dirty="0"/>
          </a:p>
        </p:txBody>
      </p:sp>
      <p:sp>
        <p:nvSpPr>
          <p:cNvPr id="119" name="Shape 119"/>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120" name="Shape 120"/>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21" name="Shape 121"/>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22" name="Shape 1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aption">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125" name="Shape 1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ig number">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128" name="Shape 128"/>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129" name="Shape 1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Icon Descriptions">
    <p:spTree>
      <p:nvGrpSpPr>
        <p:cNvPr id="1" name="Shape 151"/>
        <p:cNvGrpSpPr/>
        <p:nvPr/>
      </p:nvGrpSpPr>
      <p:grpSpPr>
        <a:xfrm>
          <a:off x="0" y="0"/>
          <a:ext cx="0" cy="0"/>
          <a:chOff x="0" y="0"/>
          <a:chExt cx="0" cy="0"/>
        </a:xfrm>
      </p:grpSpPr>
      <p:sp>
        <p:nvSpPr>
          <p:cNvPr id="152" name="Shape 1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3" name="Shape 153"/>
          <p:cNvSpPr txBox="1">
            <a:spLocks noGrp="1"/>
          </p:cNvSpPr>
          <p:nvPr>
            <p:ph type="title"/>
          </p:nvPr>
        </p:nvSpPr>
        <p:spPr>
          <a:xfrm>
            <a:off x="391150" y="264025"/>
            <a:ext cx="4058100" cy="1075500"/>
          </a:xfrm>
          <a:prstGeom prst="rect">
            <a:avLst/>
          </a:prstGeom>
        </p:spPr>
        <p:txBody>
          <a:bodyPr lIns="91425" tIns="91425" rIns="91425" bIns="91425" anchor="t" anchorCtr="0"/>
          <a:lstStyle>
            <a:lvl1pPr lvl="0">
              <a:spcBef>
                <a:spcPts val="0"/>
              </a:spcBef>
              <a:buNone/>
              <a:defRPr>
                <a:latin typeface="Muli"/>
                <a:ea typeface="Muli"/>
                <a:cs typeface="Muli"/>
                <a:sym typeface="Muli"/>
              </a:defRPr>
            </a:lvl1pPr>
            <a:lvl2pPr lvl="1">
              <a:spcBef>
                <a:spcPts val="0"/>
              </a:spcBef>
              <a:buNone/>
              <a:defRPr>
                <a:latin typeface="Muli"/>
                <a:ea typeface="Muli"/>
                <a:cs typeface="Muli"/>
                <a:sym typeface="Muli"/>
              </a:defRPr>
            </a:lvl2pPr>
            <a:lvl3pPr lvl="2">
              <a:spcBef>
                <a:spcPts val="0"/>
              </a:spcBef>
              <a:buNone/>
              <a:defRPr>
                <a:latin typeface="Muli"/>
                <a:ea typeface="Muli"/>
                <a:cs typeface="Muli"/>
                <a:sym typeface="Muli"/>
              </a:defRPr>
            </a:lvl3pPr>
            <a:lvl4pPr lvl="3">
              <a:spcBef>
                <a:spcPts val="0"/>
              </a:spcBef>
              <a:buNone/>
              <a:defRPr>
                <a:latin typeface="Muli"/>
                <a:ea typeface="Muli"/>
                <a:cs typeface="Muli"/>
                <a:sym typeface="Muli"/>
              </a:defRPr>
            </a:lvl4pPr>
            <a:lvl5pPr lvl="4">
              <a:spcBef>
                <a:spcPts val="0"/>
              </a:spcBef>
              <a:buNone/>
              <a:defRPr>
                <a:latin typeface="Muli"/>
                <a:ea typeface="Muli"/>
                <a:cs typeface="Muli"/>
                <a:sym typeface="Muli"/>
              </a:defRPr>
            </a:lvl5pPr>
            <a:lvl6pPr lvl="5">
              <a:spcBef>
                <a:spcPts val="0"/>
              </a:spcBef>
              <a:buNone/>
              <a:defRPr>
                <a:latin typeface="Muli"/>
                <a:ea typeface="Muli"/>
                <a:cs typeface="Muli"/>
                <a:sym typeface="Muli"/>
              </a:defRPr>
            </a:lvl6pPr>
            <a:lvl7pPr lvl="6">
              <a:spcBef>
                <a:spcPts val="0"/>
              </a:spcBef>
              <a:buNone/>
              <a:defRPr>
                <a:latin typeface="Muli"/>
                <a:ea typeface="Muli"/>
                <a:cs typeface="Muli"/>
                <a:sym typeface="Muli"/>
              </a:defRPr>
            </a:lvl7pPr>
            <a:lvl8pPr lvl="7">
              <a:spcBef>
                <a:spcPts val="0"/>
              </a:spcBef>
              <a:buNone/>
              <a:defRPr>
                <a:latin typeface="Muli"/>
                <a:ea typeface="Muli"/>
                <a:cs typeface="Muli"/>
                <a:sym typeface="Muli"/>
              </a:defRPr>
            </a:lvl8pPr>
            <a:lvl9pPr lvl="8">
              <a:spcBef>
                <a:spcPts val="0"/>
              </a:spcBef>
              <a:buNone/>
              <a:defRPr>
                <a:latin typeface="Muli"/>
                <a:ea typeface="Muli"/>
                <a:cs typeface="Muli"/>
                <a:sym typeface="Muli"/>
              </a:defRPr>
            </a:lvl9pPr>
          </a:lstStyle>
          <a:p>
            <a:endParaRPr/>
          </a:p>
        </p:txBody>
      </p:sp>
      <p:sp>
        <p:nvSpPr>
          <p:cNvPr id="154" name="Shape 154"/>
          <p:cNvSpPr txBox="1">
            <a:spLocks noGrp="1"/>
          </p:cNvSpPr>
          <p:nvPr>
            <p:ph type="body" idx="1"/>
          </p:nvPr>
        </p:nvSpPr>
        <p:spPr>
          <a:xfrm>
            <a:off x="547600" y="1388425"/>
            <a:ext cx="3598500" cy="3668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Sides">
    <p:spTree>
      <p:nvGrpSpPr>
        <p:cNvPr id="1" name="Shape 155"/>
        <p:cNvGrpSpPr/>
        <p:nvPr/>
      </p:nvGrpSpPr>
      <p:grpSpPr>
        <a:xfrm>
          <a:off x="0" y="0"/>
          <a:ext cx="0" cy="0"/>
          <a:chOff x="0" y="0"/>
          <a:chExt cx="0" cy="0"/>
        </a:xfrm>
      </p:grpSpPr>
      <p:sp>
        <p:nvSpPr>
          <p:cNvPr id="156" name="Shape 1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7" name="Shape 157"/>
          <p:cNvSpPr/>
          <p:nvPr/>
        </p:nvSpPr>
        <p:spPr>
          <a:xfrm>
            <a:off x="0" y="0"/>
            <a:ext cx="3778500" cy="5143500"/>
          </a:xfrm>
          <a:prstGeom prst="rect">
            <a:avLst/>
          </a:prstGeom>
          <a:solidFill>
            <a:srgbClr val="79B29D">
              <a:alpha val="8885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158" name="Shape 158"/>
          <p:cNvSpPr txBox="1">
            <a:spLocks noGrp="1"/>
          </p:cNvSpPr>
          <p:nvPr>
            <p:ph type="title"/>
          </p:nvPr>
        </p:nvSpPr>
        <p:spPr>
          <a:xfrm>
            <a:off x="370625" y="687000"/>
            <a:ext cx="3588600" cy="1762800"/>
          </a:xfrm>
          <a:prstGeom prst="rect">
            <a:avLst/>
          </a:prstGeom>
        </p:spPr>
        <p:txBody>
          <a:bodyPr lIns="91425" tIns="91425" rIns="91425" bIns="91425" anchor="t" anchorCtr="0"/>
          <a:lstStyle>
            <a:lvl1pPr lvl="0">
              <a:spcBef>
                <a:spcPts val="0"/>
              </a:spcBef>
              <a:buNone/>
              <a:defRPr sz="3600">
                <a:solidFill>
                  <a:srgbClr val="FFFFFF"/>
                </a:solidFill>
                <a:latin typeface="Muli"/>
                <a:ea typeface="Muli"/>
                <a:cs typeface="Muli"/>
                <a:sym typeface="Muli"/>
              </a:defRPr>
            </a:lvl1pPr>
            <a:lvl2pPr lvl="1">
              <a:spcBef>
                <a:spcPts val="0"/>
              </a:spcBef>
              <a:buNone/>
              <a:defRPr sz="3600">
                <a:solidFill>
                  <a:srgbClr val="FFFFFF"/>
                </a:solidFill>
              </a:defRPr>
            </a:lvl2pPr>
            <a:lvl3pPr lvl="2">
              <a:spcBef>
                <a:spcPts val="0"/>
              </a:spcBef>
              <a:buNone/>
              <a:defRPr sz="3600">
                <a:solidFill>
                  <a:srgbClr val="FFFFFF"/>
                </a:solidFill>
              </a:defRPr>
            </a:lvl3pPr>
            <a:lvl4pPr lvl="3">
              <a:spcBef>
                <a:spcPts val="0"/>
              </a:spcBef>
              <a:buNone/>
              <a:defRPr sz="3600">
                <a:solidFill>
                  <a:srgbClr val="FFFFFF"/>
                </a:solidFill>
              </a:defRPr>
            </a:lvl4pPr>
            <a:lvl5pPr lvl="4">
              <a:spcBef>
                <a:spcPts val="0"/>
              </a:spcBef>
              <a:buNone/>
              <a:defRPr sz="3600">
                <a:solidFill>
                  <a:srgbClr val="FFFFFF"/>
                </a:solidFill>
              </a:defRPr>
            </a:lvl5pPr>
            <a:lvl6pPr lvl="5">
              <a:spcBef>
                <a:spcPts val="0"/>
              </a:spcBef>
              <a:buNone/>
              <a:defRPr sz="3600">
                <a:solidFill>
                  <a:srgbClr val="FFFFFF"/>
                </a:solidFill>
              </a:defRPr>
            </a:lvl6pPr>
            <a:lvl7pPr lvl="6">
              <a:spcBef>
                <a:spcPts val="0"/>
              </a:spcBef>
              <a:buNone/>
              <a:defRPr sz="3600">
                <a:solidFill>
                  <a:srgbClr val="FFFFFF"/>
                </a:solidFill>
              </a:defRPr>
            </a:lvl7pPr>
            <a:lvl8pPr lvl="7">
              <a:spcBef>
                <a:spcPts val="0"/>
              </a:spcBef>
              <a:buNone/>
              <a:defRPr sz="3600">
                <a:solidFill>
                  <a:srgbClr val="FFFFFF"/>
                </a:solidFill>
              </a:defRPr>
            </a:lvl8pPr>
            <a:lvl9pPr lvl="8">
              <a:spcBef>
                <a:spcPts val="0"/>
              </a:spcBef>
              <a:buNone/>
              <a:defRPr sz="36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Sides 1">
    <p:spTree>
      <p:nvGrpSpPr>
        <p:cNvPr id="1" name="Shape 169"/>
        <p:cNvGrpSpPr/>
        <p:nvPr/>
      </p:nvGrpSpPr>
      <p:grpSpPr>
        <a:xfrm>
          <a:off x="0" y="0"/>
          <a:ext cx="0" cy="0"/>
          <a:chOff x="0" y="0"/>
          <a:chExt cx="0" cy="0"/>
        </a:xfrm>
      </p:grpSpPr>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71" name="Shape 171"/>
          <p:cNvSpPr/>
          <p:nvPr/>
        </p:nvSpPr>
        <p:spPr>
          <a:xfrm>
            <a:off x="4537225" y="0"/>
            <a:ext cx="4606800" cy="5143500"/>
          </a:xfrm>
          <a:prstGeom prst="rect">
            <a:avLst/>
          </a:prstGeom>
          <a:solidFill>
            <a:srgbClr val="79B29D">
              <a:alpha val="8885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172" name="Shape 172"/>
          <p:cNvSpPr txBox="1">
            <a:spLocks noGrp="1"/>
          </p:cNvSpPr>
          <p:nvPr>
            <p:ph type="subTitle" idx="1"/>
          </p:nvPr>
        </p:nvSpPr>
        <p:spPr>
          <a:xfrm>
            <a:off x="752950" y="3500700"/>
            <a:ext cx="3109500" cy="1162500"/>
          </a:xfrm>
          <a:prstGeom prst="rect">
            <a:avLst/>
          </a:prstGeom>
        </p:spPr>
        <p:txBody>
          <a:bodyPr lIns="91425" tIns="91425" rIns="91425" bIns="91425" anchor="ctr" anchorCtr="0"/>
          <a:lstStyle>
            <a:lvl1pPr lvl="0" algn="ctr" rtl="0">
              <a:spcBef>
                <a:spcPts val="0"/>
              </a:spcBef>
              <a:buNone/>
              <a:defRPr>
                <a:solidFill>
                  <a:srgbClr val="79B29D"/>
                </a:solidFill>
                <a:latin typeface="Muli"/>
                <a:ea typeface="Muli"/>
                <a:cs typeface="Muli"/>
                <a:sym typeface="Mul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73" name="Shape 173"/>
          <p:cNvSpPr txBox="1">
            <a:spLocks noGrp="1"/>
          </p:cNvSpPr>
          <p:nvPr>
            <p:ph type="subTitle" idx="2"/>
          </p:nvPr>
        </p:nvSpPr>
        <p:spPr>
          <a:xfrm>
            <a:off x="5285875" y="3500700"/>
            <a:ext cx="3109500" cy="1162500"/>
          </a:xfrm>
          <a:prstGeom prst="rect">
            <a:avLst/>
          </a:prstGeom>
        </p:spPr>
        <p:txBody>
          <a:bodyPr lIns="91425" tIns="91425" rIns="91425" bIns="91425" anchor="ctr" anchorCtr="0"/>
          <a:lstStyle>
            <a:lvl1pPr lvl="0" algn="ctr" rtl="0">
              <a:spcBef>
                <a:spcPts val="0"/>
              </a:spcBef>
              <a:buNone/>
              <a:defRPr>
                <a:solidFill>
                  <a:srgbClr val="FFFFFF"/>
                </a:solidFill>
                <a:latin typeface="Muli"/>
                <a:ea typeface="Muli"/>
                <a:cs typeface="Muli"/>
                <a:sym typeface="Mul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1 1">
    <p:bg>
      <p:bgPr>
        <a:noFill/>
        <a:effectLst/>
      </p:bgPr>
    </p:bg>
    <p:spTree>
      <p:nvGrpSpPr>
        <p:cNvPr id="1" name="Shape 25"/>
        <p:cNvGrpSpPr/>
        <p:nvPr/>
      </p:nvGrpSpPr>
      <p:grpSpPr>
        <a:xfrm>
          <a:off x="0" y="0"/>
          <a:ext cx="0" cy="0"/>
          <a:chOff x="0" y="0"/>
          <a:chExt cx="0" cy="0"/>
        </a:xfrm>
      </p:grpSpPr>
      <p:sp>
        <p:nvSpPr>
          <p:cNvPr id="26" name="Shape 26"/>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27" name="Shape 27"/>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lIns="91425" tIns="91425" rIns="91425" bIns="91425" anchor="ctr" anchorCtr="0">
            <a:noAutofit/>
          </a:bodyPr>
          <a:lstStyle/>
          <a:p>
            <a:pPr lvl="0">
              <a:spcBef>
                <a:spcPts val="0"/>
              </a:spcBef>
              <a:buNone/>
            </a:pPr>
            <a:endParaRPr dirty="0"/>
          </a:p>
        </p:txBody>
      </p:sp>
      <p:sp>
        <p:nvSpPr>
          <p:cNvPr id="28" name="Shape 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9" name="Shape 29"/>
          <p:cNvSpPr/>
          <p:nvPr/>
        </p:nvSpPr>
        <p:spPr>
          <a:xfrm>
            <a:off x="-5850" y="232975"/>
            <a:ext cx="9155700" cy="3296400"/>
          </a:xfrm>
          <a:prstGeom prst="rect">
            <a:avLst/>
          </a:prstGeom>
          <a:solidFill>
            <a:srgbClr val="4C5C64"/>
          </a:solidFill>
          <a:ln>
            <a:noFill/>
          </a:ln>
        </p:spPr>
        <p:txBody>
          <a:bodyPr lIns="91425" tIns="91425" rIns="91425" bIns="91425" anchor="ctr" anchorCtr="0">
            <a:noAutofit/>
          </a:bodyPr>
          <a:lstStyle/>
          <a:p>
            <a:pPr lvl="0">
              <a:spcBef>
                <a:spcPts val="0"/>
              </a:spcBef>
              <a:buNone/>
            </a:pPr>
            <a:endParaRPr dirty="0"/>
          </a:p>
        </p:txBody>
      </p:sp>
      <p:sp>
        <p:nvSpPr>
          <p:cNvPr id="30" name="Shape 30"/>
          <p:cNvSpPr/>
          <p:nvPr/>
        </p:nvSpPr>
        <p:spPr>
          <a:xfrm>
            <a:off x="-5850" y="3529375"/>
            <a:ext cx="9155700" cy="1352100"/>
          </a:xfrm>
          <a:prstGeom prst="rect">
            <a:avLst/>
          </a:prstGeom>
          <a:solidFill>
            <a:srgbClr val="38444A"/>
          </a:solidFill>
          <a:ln>
            <a:noFill/>
          </a:ln>
        </p:spPr>
        <p:txBody>
          <a:bodyPr lIns="91425" tIns="91425" rIns="91425" bIns="91425" anchor="ctr" anchorCtr="0">
            <a:noAutofit/>
          </a:bodyPr>
          <a:lstStyle/>
          <a:p>
            <a:pPr lvl="0" rtl="0">
              <a:spcBef>
                <a:spcPts val="0"/>
              </a:spcBef>
              <a:buNone/>
            </a:pPr>
            <a:endParaRPr dirty="0"/>
          </a:p>
        </p:txBody>
      </p:sp>
      <p:sp>
        <p:nvSpPr>
          <p:cNvPr id="31" name="Shape 31"/>
          <p:cNvSpPr/>
          <p:nvPr/>
        </p:nvSpPr>
        <p:spPr>
          <a:xfrm>
            <a:off x="0" y="46600"/>
            <a:ext cx="3121800" cy="2502300"/>
          </a:xfrm>
          <a:prstGeom prst="parallelogram">
            <a:avLst>
              <a:gd name="adj" fmla="val 55860"/>
            </a:avLst>
          </a:prstGeom>
          <a:solidFill>
            <a:srgbClr val="5E85B9">
              <a:alpha val="91150"/>
            </a:srgbClr>
          </a:solidFill>
          <a:ln>
            <a:noFill/>
          </a:ln>
        </p:spPr>
        <p:txBody>
          <a:bodyPr lIns="91425" tIns="91425" rIns="91425" bIns="91425" anchor="ctr" anchorCtr="0">
            <a:noAutofit/>
          </a:bodyPr>
          <a:lstStyle/>
          <a:p>
            <a:pPr lvl="0">
              <a:spcBef>
                <a:spcPts val="0"/>
              </a:spcBef>
              <a:buNone/>
            </a:pPr>
            <a:endParaRPr dirty="0"/>
          </a:p>
        </p:txBody>
      </p:sp>
      <p:sp>
        <p:nvSpPr>
          <p:cNvPr id="32" name="Shape 32"/>
          <p:cNvSpPr/>
          <p:nvPr/>
        </p:nvSpPr>
        <p:spPr>
          <a:xfrm flipH="1">
            <a:off x="0" y="2548900"/>
            <a:ext cx="3121800" cy="2502300"/>
          </a:xfrm>
          <a:prstGeom prst="parallelogram">
            <a:avLst>
              <a:gd name="adj" fmla="val 55860"/>
            </a:avLst>
          </a:prstGeom>
          <a:solidFill>
            <a:srgbClr val="5E85B9">
              <a:alpha val="9115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33" name="Shape 33"/>
          <p:cNvSpPr/>
          <p:nvPr/>
        </p:nvSpPr>
        <p:spPr>
          <a:xfrm rot="5400000">
            <a:off x="-1450150" y="1671525"/>
            <a:ext cx="4647600" cy="1747200"/>
          </a:xfrm>
          <a:prstGeom prst="triangle">
            <a:avLst>
              <a:gd name="adj" fmla="val 50126"/>
            </a:avLst>
          </a:prstGeom>
          <a:solidFill>
            <a:srgbClr val="38444A">
              <a:alpha val="5962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34" name="Shape 34"/>
          <p:cNvSpPr txBox="1">
            <a:spLocks noGrp="1"/>
          </p:cNvSpPr>
          <p:nvPr>
            <p:ph type="title"/>
          </p:nvPr>
        </p:nvSpPr>
        <p:spPr>
          <a:xfrm>
            <a:off x="2532625" y="1515700"/>
            <a:ext cx="6424500" cy="801900"/>
          </a:xfrm>
          <a:prstGeom prst="rect">
            <a:avLst/>
          </a:prstGeom>
        </p:spPr>
        <p:txBody>
          <a:bodyPr lIns="91425" tIns="91425" rIns="91425" bIns="91425" anchor="t" anchorCtr="0"/>
          <a:lstStyle>
            <a:lvl1pPr lvl="0" algn="r" rtl="0">
              <a:spcBef>
                <a:spcPts val="0"/>
              </a:spcBef>
              <a:buNone/>
              <a:defRPr sz="3600">
                <a:solidFill>
                  <a:srgbClr val="FFFFFF"/>
                </a:solidFill>
                <a:latin typeface="Muli"/>
                <a:ea typeface="Muli"/>
                <a:cs typeface="Muli"/>
                <a:sym typeface="Muli"/>
              </a:defRPr>
            </a:lvl1pPr>
            <a:lvl2pPr lvl="1" rtl="0">
              <a:spcBef>
                <a:spcPts val="0"/>
              </a:spcBef>
              <a:buNone/>
              <a:defRPr sz="3600">
                <a:solidFill>
                  <a:srgbClr val="FFFFFF"/>
                </a:solidFill>
                <a:latin typeface="Muli"/>
                <a:ea typeface="Muli"/>
                <a:cs typeface="Muli"/>
                <a:sym typeface="Muli"/>
              </a:defRPr>
            </a:lvl2pPr>
            <a:lvl3pPr lvl="2" rtl="0">
              <a:spcBef>
                <a:spcPts val="0"/>
              </a:spcBef>
              <a:buNone/>
              <a:defRPr sz="3600">
                <a:solidFill>
                  <a:srgbClr val="FFFFFF"/>
                </a:solidFill>
                <a:latin typeface="Muli"/>
                <a:ea typeface="Muli"/>
                <a:cs typeface="Muli"/>
                <a:sym typeface="Muli"/>
              </a:defRPr>
            </a:lvl3pPr>
            <a:lvl4pPr lvl="3" rtl="0">
              <a:spcBef>
                <a:spcPts val="0"/>
              </a:spcBef>
              <a:buNone/>
              <a:defRPr sz="3600">
                <a:solidFill>
                  <a:srgbClr val="FFFFFF"/>
                </a:solidFill>
                <a:latin typeface="Muli"/>
                <a:ea typeface="Muli"/>
                <a:cs typeface="Muli"/>
                <a:sym typeface="Muli"/>
              </a:defRPr>
            </a:lvl4pPr>
            <a:lvl5pPr lvl="4" rtl="0">
              <a:spcBef>
                <a:spcPts val="0"/>
              </a:spcBef>
              <a:buNone/>
              <a:defRPr sz="3600">
                <a:solidFill>
                  <a:srgbClr val="FFFFFF"/>
                </a:solidFill>
                <a:latin typeface="Muli"/>
                <a:ea typeface="Muli"/>
                <a:cs typeface="Muli"/>
                <a:sym typeface="Muli"/>
              </a:defRPr>
            </a:lvl5pPr>
            <a:lvl6pPr lvl="5" rtl="0">
              <a:spcBef>
                <a:spcPts val="0"/>
              </a:spcBef>
              <a:buNone/>
              <a:defRPr sz="3600">
                <a:solidFill>
                  <a:srgbClr val="FFFFFF"/>
                </a:solidFill>
                <a:latin typeface="Muli"/>
                <a:ea typeface="Muli"/>
                <a:cs typeface="Muli"/>
                <a:sym typeface="Muli"/>
              </a:defRPr>
            </a:lvl6pPr>
            <a:lvl7pPr lvl="6" rtl="0">
              <a:spcBef>
                <a:spcPts val="0"/>
              </a:spcBef>
              <a:buNone/>
              <a:defRPr sz="3600">
                <a:solidFill>
                  <a:srgbClr val="FFFFFF"/>
                </a:solidFill>
                <a:latin typeface="Muli"/>
                <a:ea typeface="Muli"/>
                <a:cs typeface="Muli"/>
                <a:sym typeface="Muli"/>
              </a:defRPr>
            </a:lvl7pPr>
            <a:lvl8pPr lvl="7" rtl="0">
              <a:spcBef>
                <a:spcPts val="0"/>
              </a:spcBef>
              <a:buNone/>
              <a:defRPr sz="3600">
                <a:solidFill>
                  <a:srgbClr val="FFFFFF"/>
                </a:solidFill>
                <a:latin typeface="Muli"/>
                <a:ea typeface="Muli"/>
                <a:cs typeface="Muli"/>
                <a:sym typeface="Muli"/>
              </a:defRPr>
            </a:lvl8pPr>
            <a:lvl9pPr lvl="8" rtl="0">
              <a:spcBef>
                <a:spcPts val="0"/>
              </a:spcBef>
              <a:buNone/>
              <a:defRPr sz="3600">
                <a:solidFill>
                  <a:srgbClr val="FFFFFF"/>
                </a:solidFill>
                <a:latin typeface="Muli"/>
                <a:ea typeface="Muli"/>
                <a:cs typeface="Muli"/>
                <a:sym typeface="Muli"/>
              </a:defRPr>
            </a:lvl9pPr>
          </a:lstStyle>
          <a:p>
            <a:endParaRPr/>
          </a:p>
        </p:txBody>
      </p:sp>
      <p:sp>
        <p:nvSpPr>
          <p:cNvPr id="35" name="Shape 35"/>
          <p:cNvSpPr txBox="1">
            <a:spLocks noGrp="1"/>
          </p:cNvSpPr>
          <p:nvPr>
            <p:ph type="subTitle" idx="1"/>
          </p:nvPr>
        </p:nvSpPr>
        <p:spPr>
          <a:xfrm>
            <a:off x="4713325" y="2121950"/>
            <a:ext cx="4243800" cy="393600"/>
          </a:xfrm>
          <a:prstGeom prst="rect">
            <a:avLst/>
          </a:prstGeom>
        </p:spPr>
        <p:txBody>
          <a:bodyPr lIns="91425" tIns="91425" rIns="91425" bIns="91425" anchor="t" anchorCtr="0"/>
          <a:lstStyle>
            <a:lvl1pPr lvl="0" algn="r" rtl="0">
              <a:spcBef>
                <a:spcPts val="0"/>
              </a:spcBef>
              <a:buNone/>
              <a:defRPr>
                <a:solidFill>
                  <a:srgbClr val="9FC5E8"/>
                </a:solidFill>
                <a:latin typeface="Muli"/>
                <a:ea typeface="Muli"/>
                <a:cs typeface="Muli"/>
                <a:sym typeface="Muli"/>
              </a:defRPr>
            </a:lvl1pPr>
            <a:lvl2pPr lvl="1" rtl="0">
              <a:spcBef>
                <a:spcPts val="0"/>
              </a:spcBef>
              <a:buNone/>
              <a:defRPr>
                <a:solidFill>
                  <a:srgbClr val="9FC5E8"/>
                </a:solidFill>
                <a:latin typeface="Muli"/>
                <a:ea typeface="Muli"/>
                <a:cs typeface="Muli"/>
                <a:sym typeface="Muli"/>
              </a:defRPr>
            </a:lvl2pPr>
            <a:lvl3pPr lvl="2" rtl="0">
              <a:spcBef>
                <a:spcPts val="0"/>
              </a:spcBef>
              <a:buNone/>
              <a:defRPr>
                <a:solidFill>
                  <a:srgbClr val="9FC5E8"/>
                </a:solidFill>
                <a:latin typeface="Muli"/>
                <a:ea typeface="Muli"/>
                <a:cs typeface="Muli"/>
                <a:sym typeface="Muli"/>
              </a:defRPr>
            </a:lvl3pPr>
            <a:lvl4pPr lvl="3" rtl="0">
              <a:spcBef>
                <a:spcPts val="0"/>
              </a:spcBef>
              <a:buNone/>
              <a:defRPr>
                <a:solidFill>
                  <a:srgbClr val="9FC5E8"/>
                </a:solidFill>
                <a:latin typeface="Muli"/>
                <a:ea typeface="Muli"/>
                <a:cs typeface="Muli"/>
                <a:sym typeface="Muli"/>
              </a:defRPr>
            </a:lvl4pPr>
            <a:lvl5pPr lvl="4" rtl="0">
              <a:spcBef>
                <a:spcPts val="0"/>
              </a:spcBef>
              <a:buNone/>
              <a:defRPr>
                <a:solidFill>
                  <a:srgbClr val="9FC5E8"/>
                </a:solidFill>
                <a:latin typeface="Muli"/>
                <a:ea typeface="Muli"/>
                <a:cs typeface="Muli"/>
                <a:sym typeface="Muli"/>
              </a:defRPr>
            </a:lvl5pPr>
            <a:lvl6pPr lvl="5" rtl="0">
              <a:spcBef>
                <a:spcPts val="0"/>
              </a:spcBef>
              <a:buNone/>
              <a:defRPr>
                <a:solidFill>
                  <a:srgbClr val="9FC5E8"/>
                </a:solidFill>
                <a:latin typeface="Muli"/>
                <a:ea typeface="Muli"/>
                <a:cs typeface="Muli"/>
                <a:sym typeface="Muli"/>
              </a:defRPr>
            </a:lvl6pPr>
            <a:lvl7pPr lvl="6" rtl="0">
              <a:spcBef>
                <a:spcPts val="0"/>
              </a:spcBef>
              <a:buNone/>
              <a:defRPr>
                <a:solidFill>
                  <a:srgbClr val="9FC5E8"/>
                </a:solidFill>
                <a:latin typeface="Muli"/>
                <a:ea typeface="Muli"/>
                <a:cs typeface="Muli"/>
                <a:sym typeface="Muli"/>
              </a:defRPr>
            </a:lvl7pPr>
            <a:lvl8pPr lvl="7" rtl="0">
              <a:spcBef>
                <a:spcPts val="0"/>
              </a:spcBef>
              <a:buNone/>
              <a:defRPr>
                <a:solidFill>
                  <a:srgbClr val="9FC5E8"/>
                </a:solidFill>
                <a:latin typeface="Muli"/>
                <a:ea typeface="Muli"/>
                <a:cs typeface="Muli"/>
                <a:sym typeface="Muli"/>
              </a:defRPr>
            </a:lvl8pPr>
            <a:lvl9pPr lvl="8" rtl="0">
              <a:spcBef>
                <a:spcPts val="0"/>
              </a:spcBef>
              <a:buNone/>
              <a:defRPr>
                <a:solidFill>
                  <a:srgbClr val="9FC5E8"/>
                </a:solidFill>
                <a:latin typeface="Muli"/>
                <a:ea typeface="Muli"/>
                <a:cs typeface="Muli"/>
                <a:sym typeface="Muli"/>
              </a:defRPr>
            </a:lvl9pPr>
          </a:lstStyle>
          <a:p>
            <a:endParaRPr/>
          </a:p>
        </p:txBody>
      </p:sp>
      <p:sp>
        <p:nvSpPr>
          <p:cNvPr id="36" name="Shape 36"/>
          <p:cNvSpPr txBox="1">
            <a:spLocks noGrp="1"/>
          </p:cNvSpPr>
          <p:nvPr>
            <p:ph type="subTitle" idx="2"/>
          </p:nvPr>
        </p:nvSpPr>
        <p:spPr>
          <a:xfrm>
            <a:off x="6444050" y="2503300"/>
            <a:ext cx="2513100" cy="410700"/>
          </a:xfrm>
          <a:prstGeom prst="rect">
            <a:avLst/>
          </a:prstGeom>
        </p:spPr>
        <p:txBody>
          <a:bodyPr lIns="91425" tIns="91425" rIns="91425" bIns="91425" anchor="t" anchorCtr="0"/>
          <a:lstStyle>
            <a:lvl1pPr lvl="0" algn="r">
              <a:spcBef>
                <a:spcPts val="0"/>
              </a:spcBef>
              <a:buNone/>
              <a:defRPr sz="1300">
                <a:solidFill>
                  <a:srgbClr val="FFFFFF"/>
                </a:solidFill>
                <a:latin typeface="Muli"/>
                <a:ea typeface="Muli"/>
                <a:cs typeface="Muli"/>
                <a:sym typeface="Muli"/>
              </a:defRPr>
            </a:lvl1pPr>
            <a:lvl2pPr lvl="1" algn="r">
              <a:spcBef>
                <a:spcPts val="0"/>
              </a:spcBef>
              <a:buNone/>
              <a:defRPr sz="1300">
                <a:solidFill>
                  <a:srgbClr val="FFFFFF"/>
                </a:solidFill>
                <a:latin typeface="Muli"/>
                <a:ea typeface="Muli"/>
                <a:cs typeface="Muli"/>
                <a:sym typeface="Muli"/>
              </a:defRPr>
            </a:lvl2pPr>
            <a:lvl3pPr lvl="2" algn="r">
              <a:spcBef>
                <a:spcPts val="0"/>
              </a:spcBef>
              <a:buNone/>
              <a:defRPr sz="1300">
                <a:solidFill>
                  <a:srgbClr val="FFFFFF"/>
                </a:solidFill>
                <a:latin typeface="Muli"/>
                <a:ea typeface="Muli"/>
                <a:cs typeface="Muli"/>
                <a:sym typeface="Muli"/>
              </a:defRPr>
            </a:lvl3pPr>
            <a:lvl4pPr lvl="3" algn="r">
              <a:spcBef>
                <a:spcPts val="0"/>
              </a:spcBef>
              <a:buNone/>
              <a:defRPr sz="1300">
                <a:solidFill>
                  <a:srgbClr val="FFFFFF"/>
                </a:solidFill>
                <a:latin typeface="Muli"/>
                <a:ea typeface="Muli"/>
                <a:cs typeface="Muli"/>
                <a:sym typeface="Muli"/>
              </a:defRPr>
            </a:lvl4pPr>
            <a:lvl5pPr lvl="4" algn="r">
              <a:spcBef>
                <a:spcPts val="0"/>
              </a:spcBef>
              <a:buNone/>
              <a:defRPr sz="1300">
                <a:solidFill>
                  <a:srgbClr val="FFFFFF"/>
                </a:solidFill>
                <a:latin typeface="Muli"/>
                <a:ea typeface="Muli"/>
                <a:cs typeface="Muli"/>
                <a:sym typeface="Muli"/>
              </a:defRPr>
            </a:lvl5pPr>
            <a:lvl6pPr lvl="5" algn="r">
              <a:spcBef>
                <a:spcPts val="0"/>
              </a:spcBef>
              <a:buNone/>
              <a:defRPr sz="1300">
                <a:solidFill>
                  <a:srgbClr val="FFFFFF"/>
                </a:solidFill>
                <a:latin typeface="Muli"/>
                <a:ea typeface="Muli"/>
                <a:cs typeface="Muli"/>
                <a:sym typeface="Muli"/>
              </a:defRPr>
            </a:lvl6pPr>
            <a:lvl7pPr lvl="6" algn="r">
              <a:spcBef>
                <a:spcPts val="0"/>
              </a:spcBef>
              <a:buNone/>
              <a:defRPr sz="1300">
                <a:solidFill>
                  <a:srgbClr val="FFFFFF"/>
                </a:solidFill>
                <a:latin typeface="Muli"/>
                <a:ea typeface="Muli"/>
                <a:cs typeface="Muli"/>
                <a:sym typeface="Muli"/>
              </a:defRPr>
            </a:lvl7pPr>
            <a:lvl8pPr lvl="7" algn="r">
              <a:spcBef>
                <a:spcPts val="0"/>
              </a:spcBef>
              <a:buNone/>
              <a:defRPr sz="1300">
                <a:solidFill>
                  <a:srgbClr val="FFFFFF"/>
                </a:solidFill>
                <a:latin typeface="Muli"/>
                <a:ea typeface="Muli"/>
                <a:cs typeface="Muli"/>
                <a:sym typeface="Muli"/>
              </a:defRPr>
            </a:lvl8pPr>
            <a:lvl9pPr lvl="8" algn="r">
              <a:spcBef>
                <a:spcPts val="0"/>
              </a:spcBef>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ction header 1">
    <p:spTree>
      <p:nvGrpSpPr>
        <p:cNvPr id="1" name="Shape 50"/>
        <p:cNvGrpSpPr/>
        <p:nvPr/>
      </p:nvGrpSpPr>
      <p:grpSpPr>
        <a:xfrm>
          <a:off x="0" y="0"/>
          <a:ext cx="0" cy="0"/>
          <a:chOff x="0" y="0"/>
          <a:chExt cx="0" cy="0"/>
        </a:xfrm>
      </p:grpSpPr>
      <p:sp>
        <p:nvSpPr>
          <p:cNvPr id="51" name="Shape 51"/>
          <p:cNvSpPr/>
          <p:nvPr/>
        </p:nvSpPr>
        <p:spPr>
          <a:xfrm>
            <a:off x="7119100" y="0"/>
            <a:ext cx="2025000" cy="5143500"/>
          </a:xfrm>
          <a:prstGeom prst="rect">
            <a:avLst/>
          </a:prstGeom>
          <a:solidFill>
            <a:srgbClr val="85C4AC">
              <a:alpha val="8885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2" name="Shape 52"/>
          <p:cNvSpPr/>
          <p:nvPr/>
        </p:nvSpPr>
        <p:spPr>
          <a:xfrm>
            <a:off x="0" y="0"/>
            <a:ext cx="2147700" cy="5143500"/>
          </a:xfrm>
          <a:prstGeom prst="rect">
            <a:avLst/>
          </a:prstGeom>
          <a:solidFill>
            <a:srgbClr val="689986">
              <a:alpha val="8885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3" name="Shape 53"/>
          <p:cNvSpPr/>
          <p:nvPr/>
        </p:nvSpPr>
        <p:spPr>
          <a:xfrm>
            <a:off x="2147700" y="0"/>
            <a:ext cx="2595000" cy="5143500"/>
          </a:xfrm>
          <a:prstGeom prst="rect">
            <a:avLst/>
          </a:prstGeom>
          <a:solidFill>
            <a:srgbClr val="74AB96">
              <a:alpha val="8885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4" name="Shape 54"/>
          <p:cNvSpPr/>
          <p:nvPr/>
        </p:nvSpPr>
        <p:spPr>
          <a:xfrm>
            <a:off x="4727500" y="0"/>
            <a:ext cx="2391600" cy="5143500"/>
          </a:xfrm>
          <a:prstGeom prst="rect">
            <a:avLst/>
          </a:prstGeom>
          <a:solidFill>
            <a:srgbClr val="7CB8A1">
              <a:alpha val="8885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5" name="Shape 55"/>
          <p:cNvSpPr/>
          <p:nvPr/>
        </p:nvSpPr>
        <p:spPr>
          <a:xfrm rot="5400000">
            <a:off x="2035125" y="-107149"/>
            <a:ext cx="2393100" cy="6463199"/>
          </a:xfrm>
          <a:prstGeom prst="rect">
            <a:avLst/>
          </a:prstGeom>
          <a:solidFill>
            <a:srgbClr val="38444A">
              <a:alpha val="5962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6" name="Shape 56"/>
          <p:cNvSpPr/>
          <p:nvPr/>
        </p:nvSpPr>
        <p:spPr>
          <a:xfrm rot="5400000">
            <a:off x="5612775" y="2783050"/>
            <a:ext cx="2383800" cy="682800"/>
          </a:xfrm>
          <a:prstGeom prst="triangle">
            <a:avLst>
              <a:gd name="adj" fmla="val 50126"/>
            </a:avLst>
          </a:prstGeom>
          <a:solidFill>
            <a:srgbClr val="38444A">
              <a:alpha val="5962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57" name="Shape 57"/>
          <p:cNvSpPr txBox="1">
            <a:spLocks noGrp="1"/>
          </p:cNvSpPr>
          <p:nvPr>
            <p:ph type="title"/>
          </p:nvPr>
        </p:nvSpPr>
        <p:spPr>
          <a:xfrm>
            <a:off x="539025" y="2499500"/>
            <a:ext cx="5067900" cy="841800"/>
          </a:xfrm>
          <a:prstGeom prst="rect">
            <a:avLst/>
          </a:prstGeom>
        </p:spPr>
        <p:txBody>
          <a:bodyPr lIns="91425" tIns="91425" rIns="91425" bIns="91425" anchor="ctr" anchorCtr="0"/>
          <a:lstStyle>
            <a:lvl1pPr lvl="0" rtl="0">
              <a:spcBef>
                <a:spcPts val="0"/>
              </a:spcBef>
              <a:buClr>
                <a:srgbClr val="FFFFFF"/>
              </a:buClr>
              <a:buSzPct val="100000"/>
              <a:buFont typeface="Muli"/>
              <a:defRPr sz="4800">
                <a:solidFill>
                  <a:srgbClr val="FFFFFF"/>
                </a:solidFill>
                <a:latin typeface="Muli"/>
                <a:ea typeface="Muli"/>
                <a:cs typeface="Muli"/>
                <a:sym typeface="Muli"/>
              </a:defRPr>
            </a:lvl1pPr>
            <a:lvl2pPr lvl="1" rtl="0">
              <a:spcBef>
                <a:spcPts val="0"/>
              </a:spcBef>
              <a:buClr>
                <a:srgbClr val="FFFFFF"/>
              </a:buClr>
              <a:buSzPct val="100000"/>
              <a:buFont typeface="Muli"/>
              <a:defRPr sz="3600">
                <a:solidFill>
                  <a:srgbClr val="FFFFFF"/>
                </a:solidFill>
                <a:latin typeface="Muli"/>
                <a:ea typeface="Muli"/>
                <a:cs typeface="Muli"/>
                <a:sym typeface="Muli"/>
              </a:defRPr>
            </a:lvl2pPr>
            <a:lvl3pPr lvl="2" rtl="0">
              <a:spcBef>
                <a:spcPts val="0"/>
              </a:spcBef>
              <a:buClr>
                <a:srgbClr val="FFFFFF"/>
              </a:buClr>
              <a:buSzPct val="100000"/>
              <a:buFont typeface="Muli"/>
              <a:defRPr sz="3600">
                <a:solidFill>
                  <a:srgbClr val="FFFFFF"/>
                </a:solidFill>
                <a:latin typeface="Muli"/>
                <a:ea typeface="Muli"/>
                <a:cs typeface="Muli"/>
                <a:sym typeface="Muli"/>
              </a:defRPr>
            </a:lvl3pPr>
            <a:lvl4pPr lvl="3" rtl="0">
              <a:spcBef>
                <a:spcPts val="0"/>
              </a:spcBef>
              <a:buClr>
                <a:srgbClr val="FFFFFF"/>
              </a:buClr>
              <a:buSzPct val="100000"/>
              <a:buFont typeface="Muli"/>
              <a:defRPr sz="3600">
                <a:solidFill>
                  <a:srgbClr val="FFFFFF"/>
                </a:solidFill>
                <a:latin typeface="Muli"/>
                <a:ea typeface="Muli"/>
                <a:cs typeface="Muli"/>
                <a:sym typeface="Muli"/>
              </a:defRPr>
            </a:lvl4pPr>
            <a:lvl5pPr lvl="4" rtl="0">
              <a:spcBef>
                <a:spcPts val="0"/>
              </a:spcBef>
              <a:buClr>
                <a:srgbClr val="FFFFFF"/>
              </a:buClr>
              <a:buSzPct val="100000"/>
              <a:buFont typeface="Muli"/>
              <a:defRPr sz="3600">
                <a:solidFill>
                  <a:srgbClr val="FFFFFF"/>
                </a:solidFill>
                <a:latin typeface="Muli"/>
                <a:ea typeface="Muli"/>
                <a:cs typeface="Muli"/>
                <a:sym typeface="Muli"/>
              </a:defRPr>
            </a:lvl5pPr>
            <a:lvl6pPr lvl="5" rtl="0">
              <a:spcBef>
                <a:spcPts val="0"/>
              </a:spcBef>
              <a:buClr>
                <a:srgbClr val="FFFFFF"/>
              </a:buClr>
              <a:buSzPct val="100000"/>
              <a:buFont typeface="Muli"/>
              <a:defRPr sz="3600">
                <a:solidFill>
                  <a:srgbClr val="FFFFFF"/>
                </a:solidFill>
                <a:latin typeface="Muli"/>
                <a:ea typeface="Muli"/>
                <a:cs typeface="Muli"/>
                <a:sym typeface="Muli"/>
              </a:defRPr>
            </a:lvl6pPr>
            <a:lvl7pPr lvl="6" rtl="0">
              <a:spcBef>
                <a:spcPts val="0"/>
              </a:spcBef>
              <a:buClr>
                <a:srgbClr val="FFFFFF"/>
              </a:buClr>
              <a:buSzPct val="100000"/>
              <a:buFont typeface="Muli"/>
              <a:defRPr sz="3600">
                <a:solidFill>
                  <a:srgbClr val="FFFFFF"/>
                </a:solidFill>
                <a:latin typeface="Muli"/>
                <a:ea typeface="Muli"/>
                <a:cs typeface="Muli"/>
                <a:sym typeface="Muli"/>
              </a:defRPr>
            </a:lvl7pPr>
            <a:lvl8pPr lvl="7" rtl="0">
              <a:spcBef>
                <a:spcPts val="0"/>
              </a:spcBef>
              <a:buClr>
                <a:srgbClr val="FFFFFF"/>
              </a:buClr>
              <a:buSzPct val="100000"/>
              <a:buFont typeface="Muli"/>
              <a:defRPr sz="3600">
                <a:solidFill>
                  <a:srgbClr val="FFFFFF"/>
                </a:solidFill>
                <a:latin typeface="Muli"/>
                <a:ea typeface="Muli"/>
                <a:cs typeface="Muli"/>
                <a:sym typeface="Muli"/>
              </a:defRPr>
            </a:lvl8pPr>
            <a:lvl9pPr lvl="8" rtl="0">
              <a:spcBef>
                <a:spcPts val="0"/>
              </a:spcBef>
              <a:buClr>
                <a:srgbClr val="FFFFFF"/>
              </a:buClr>
              <a:buSzPct val="100000"/>
              <a:buFont typeface="Muli"/>
              <a:defRPr sz="3600">
                <a:solidFill>
                  <a:srgbClr val="FFFFFF"/>
                </a:solidFill>
                <a:latin typeface="Muli"/>
                <a:ea typeface="Muli"/>
                <a:cs typeface="Muli"/>
                <a:sym typeface="Muli"/>
              </a:defRPr>
            </a:lvl9pPr>
          </a:lstStyle>
          <a:p>
            <a:endParaRPr/>
          </a:p>
        </p:txBody>
      </p:sp>
      <p:sp>
        <p:nvSpPr>
          <p:cNvPr id="58" name="Shape 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rgbClr val="FFFFFF"/>
                </a:solidFill>
              </a:rPr>
              <a:t>‹#›</a:t>
            </a:fld>
            <a:endParaRPr lang="en">
              <a:solidFill>
                <a:srgbClr val="FFFFFF"/>
              </a:solidFill>
            </a:endParaRPr>
          </a:p>
        </p:txBody>
      </p:sp>
      <p:sp>
        <p:nvSpPr>
          <p:cNvPr id="59" name="Shape 59"/>
          <p:cNvSpPr txBox="1">
            <a:spLocks noGrp="1"/>
          </p:cNvSpPr>
          <p:nvPr>
            <p:ph type="subTitle" idx="1"/>
          </p:nvPr>
        </p:nvSpPr>
        <p:spPr>
          <a:xfrm>
            <a:off x="539025" y="3575750"/>
            <a:ext cx="3828300" cy="424800"/>
          </a:xfrm>
          <a:prstGeom prst="rect">
            <a:avLst/>
          </a:prstGeom>
        </p:spPr>
        <p:txBody>
          <a:bodyPr lIns="91425" tIns="91425" rIns="91425" bIns="91425" anchor="t" anchorCtr="0"/>
          <a:lstStyle>
            <a:lvl1pPr lvl="0" rtl="0">
              <a:spcBef>
                <a:spcPts val="0"/>
              </a:spcBef>
              <a:buNone/>
              <a:defRPr>
                <a:solidFill>
                  <a:srgbClr val="FFFFFF"/>
                </a:solidFill>
                <a:latin typeface="Muli"/>
                <a:ea typeface="Muli"/>
                <a:cs typeface="Muli"/>
                <a:sym typeface="Muli"/>
              </a:defRPr>
            </a:lvl1pPr>
            <a:lvl2pPr lvl="1">
              <a:spcBef>
                <a:spcPts val="0"/>
              </a:spcBef>
              <a:buNone/>
              <a:defRPr>
                <a:solidFill>
                  <a:srgbClr val="FFFFFF"/>
                </a:solidFill>
                <a:latin typeface="Muli"/>
                <a:ea typeface="Muli"/>
                <a:cs typeface="Muli"/>
                <a:sym typeface="Muli"/>
              </a:defRPr>
            </a:lvl2pPr>
            <a:lvl3pPr lvl="2">
              <a:spcBef>
                <a:spcPts val="0"/>
              </a:spcBef>
              <a:buNone/>
              <a:defRPr>
                <a:solidFill>
                  <a:srgbClr val="FFFFFF"/>
                </a:solidFill>
                <a:latin typeface="Muli"/>
                <a:ea typeface="Muli"/>
                <a:cs typeface="Muli"/>
                <a:sym typeface="Muli"/>
              </a:defRPr>
            </a:lvl3pPr>
            <a:lvl4pPr lvl="3">
              <a:spcBef>
                <a:spcPts val="0"/>
              </a:spcBef>
              <a:buNone/>
              <a:defRPr>
                <a:solidFill>
                  <a:srgbClr val="FFFFFF"/>
                </a:solidFill>
                <a:latin typeface="Muli"/>
                <a:ea typeface="Muli"/>
                <a:cs typeface="Muli"/>
                <a:sym typeface="Muli"/>
              </a:defRPr>
            </a:lvl4pPr>
            <a:lvl5pPr lvl="4">
              <a:spcBef>
                <a:spcPts val="0"/>
              </a:spcBef>
              <a:buNone/>
              <a:defRPr>
                <a:solidFill>
                  <a:srgbClr val="FFFFFF"/>
                </a:solidFill>
                <a:latin typeface="Muli"/>
                <a:ea typeface="Muli"/>
                <a:cs typeface="Muli"/>
                <a:sym typeface="Muli"/>
              </a:defRPr>
            </a:lvl5pPr>
            <a:lvl6pPr lvl="5">
              <a:spcBef>
                <a:spcPts val="0"/>
              </a:spcBef>
              <a:buNone/>
              <a:defRPr>
                <a:solidFill>
                  <a:srgbClr val="FFFFFF"/>
                </a:solidFill>
                <a:latin typeface="Muli"/>
                <a:ea typeface="Muli"/>
                <a:cs typeface="Muli"/>
                <a:sym typeface="Muli"/>
              </a:defRPr>
            </a:lvl6pPr>
            <a:lvl7pPr lvl="6">
              <a:spcBef>
                <a:spcPts val="0"/>
              </a:spcBef>
              <a:buNone/>
              <a:defRPr>
                <a:solidFill>
                  <a:srgbClr val="FFFFFF"/>
                </a:solidFill>
                <a:latin typeface="Muli"/>
                <a:ea typeface="Muli"/>
                <a:cs typeface="Muli"/>
                <a:sym typeface="Muli"/>
              </a:defRPr>
            </a:lvl7pPr>
            <a:lvl8pPr lvl="7">
              <a:spcBef>
                <a:spcPts val="0"/>
              </a:spcBef>
              <a:buNone/>
              <a:defRPr>
                <a:solidFill>
                  <a:srgbClr val="FFFFFF"/>
                </a:solidFill>
                <a:latin typeface="Muli"/>
                <a:ea typeface="Muli"/>
                <a:cs typeface="Muli"/>
                <a:sym typeface="Muli"/>
              </a:defRPr>
            </a:lvl8pPr>
            <a:lvl9pPr lvl="8">
              <a:spcBef>
                <a:spcPts val="0"/>
              </a:spcBef>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header 1 1">
    <p:spTree>
      <p:nvGrpSpPr>
        <p:cNvPr id="1" name="Shape 60"/>
        <p:cNvGrpSpPr/>
        <p:nvPr/>
      </p:nvGrpSpPr>
      <p:grpSpPr>
        <a:xfrm>
          <a:off x="0" y="0"/>
          <a:ext cx="0" cy="0"/>
          <a:chOff x="0" y="0"/>
          <a:chExt cx="0" cy="0"/>
        </a:xfrm>
      </p:grpSpPr>
      <p:sp>
        <p:nvSpPr>
          <p:cNvPr id="61" name="Shape 61"/>
          <p:cNvSpPr/>
          <p:nvPr/>
        </p:nvSpPr>
        <p:spPr>
          <a:xfrm>
            <a:off x="2147700" y="0"/>
            <a:ext cx="2595000" cy="5143500"/>
          </a:xfrm>
          <a:prstGeom prst="rect">
            <a:avLst/>
          </a:prstGeom>
          <a:solidFill>
            <a:srgbClr val="5477A7">
              <a:alpha val="8038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62" name="Shape 62"/>
          <p:cNvSpPr/>
          <p:nvPr/>
        </p:nvSpPr>
        <p:spPr>
          <a:xfrm>
            <a:off x="0" y="0"/>
            <a:ext cx="2147700" cy="5143500"/>
          </a:xfrm>
          <a:prstGeom prst="rect">
            <a:avLst/>
          </a:prstGeom>
          <a:solidFill>
            <a:srgbClr val="4E6E9A">
              <a:alpha val="8038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63" name="Shape 63"/>
          <p:cNvSpPr/>
          <p:nvPr/>
        </p:nvSpPr>
        <p:spPr>
          <a:xfrm>
            <a:off x="7119100" y="0"/>
            <a:ext cx="2025000" cy="5143500"/>
          </a:xfrm>
          <a:prstGeom prst="rect">
            <a:avLst/>
          </a:prstGeom>
          <a:solidFill>
            <a:srgbClr val="648DC6">
              <a:alpha val="8038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64" name="Shape 64"/>
          <p:cNvSpPr/>
          <p:nvPr/>
        </p:nvSpPr>
        <p:spPr>
          <a:xfrm>
            <a:off x="4742700" y="0"/>
            <a:ext cx="2376300" cy="5143500"/>
          </a:xfrm>
          <a:prstGeom prst="rect">
            <a:avLst/>
          </a:prstGeom>
          <a:solidFill>
            <a:srgbClr val="5A7FB3">
              <a:alpha val="8038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65" name="Shape 65"/>
          <p:cNvSpPr/>
          <p:nvPr/>
        </p:nvSpPr>
        <p:spPr>
          <a:xfrm rot="5400000">
            <a:off x="2035125" y="-107149"/>
            <a:ext cx="2393100" cy="6463199"/>
          </a:xfrm>
          <a:prstGeom prst="rect">
            <a:avLst/>
          </a:prstGeom>
          <a:solidFill>
            <a:srgbClr val="38444A">
              <a:alpha val="5962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66" name="Shape 66"/>
          <p:cNvSpPr txBox="1">
            <a:spLocks noGrp="1"/>
          </p:cNvSpPr>
          <p:nvPr>
            <p:ph type="title"/>
          </p:nvPr>
        </p:nvSpPr>
        <p:spPr>
          <a:xfrm>
            <a:off x="539025" y="2499500"/>
            <a:ext cx="5067900" cy="841800"/>
          </a:xfrm>
          <a:prstGeom prst="rect">
            <a:avLst/>
          </a:prstGeom>
        </p:spPr>
        <p:txBody>
          <a:bodyPr lIns="91425" tIns="91425" rIns="91425" bIns="91425" anchor="ctr" anchorCtr="0"/>
          <a:lstStyle>
            <a:lvl1pPr lvl="0" rtl="0">
              <a:spcBef>
                <a:spcPts val="0"/>
              </a:spcBef>
              <a:buClr>
                <a:srgbClr val="FFFFFF"/>
              </a:buClr>
              <a:buSzPct val="100000"/>
              <a:buFont typeface="Muli"/>
              <a:defRPr sz="4800">
                <a:solidFill>
                  <a:srgbClr val="FFFFFF"/>
                </a:solidFill>
                <a:latin typeface="Muli"/>
                <a:ea typeface="Muli"/>
                <a:cs typeface="Muli"/>
                <a:sym typeface="Muli"/>
              </a:defRPr>
            </a:lvl1pPr>
            <a:lvl2pPr lvl="1" rtl="0">
              <a:spcBef>
                <a:spcPts val="0"/>
              </a:spcBef>
              <a:buClr>
                <a:srgbClr val="FFFFFF"/>
              </a:buClr>
              <a:buSzPct val="100000"/>
              <a:buFont typeface="Muli"/>
              <a:defRPr sz="3600">
                <a:solidFill>
                  <a:srgbClr val="FFFFFF"/>
                </a:solidFill>
                <a:latin typeface="Muli"/>
                <a:ea typeface="Muli"/>
                <a:cs typeface="Muli"/>
                <a:sym typeface="Muli"/>
              </a:defRPr>
            </a:lvl2pPr>
            <a:lvl3pPr lvl="2" rtl="0">
              <a:spcBef>
                <a:spcPts val="0"/>
              </a:spcBef>
              <a:buClr>
                <a:srgbClr val="FFFFFF"/>
              </a:buClr>
              <a:buSzPct val="100000"/>
              <a:buFont typeface="Muli"/>
              <a:defRPr sz="3600">
                <a:solidFill>
                  <a:srgbClr val="FFFFFF"/>
                </a:solidFill>
                <a:latin typeface="Muli"/>
                <a:ea typeface="Muli"/>
                <a:cs typeface="Muli"/>
                <a:sym typeface="Muli"/>
              </a:defRPr>
            </a:lvl3pPr>
            <a:lvl4pPr lvl="3" rtl="0">
              <a:spcBef>
                <a:spcPts val="0"/>
              </a:spcBef>
              <a:buClr>
                <a:srgbClr val="FFFFFF"/>
              </a:buClr>
              <a:buSzPct val="100000"/>
              <a:buFont typeface="Muli"/>
              <a:defRPr sz="3600">
                <a:solidFill>
                  <a:srgbClr val="FFFFFF"/>
                </a:solidFill>
                <a:latin typeface="Muli"/>
                <a:ea typeface="Muli"/>
                <a:cs typeface="Muli"/>
                <a:sym typeface="Muli"/>
              </a:defRPr>
            </a:lvl4pPr>
            <a:lvl5pPr lvl="4" rtl="0">
              <a:spcBef>
                <a:spcPts val="0"/>
              </a:spcBef>
              <a:buClr>
                <a:srgbClr val="FFFFFF"/>
              </a:buClr>
              <a:buSzPct val="100000"/>
              <a:buFont typeface="Muli"/>
              <a:defRPr sz="3600">
                <a:solidFill>
                  <a:srgbClr val="FFFFFF"/>
                </a:solidFill>
                <a:latin typeface="Muli"/>
                <a:ea typeface="Muli"/>
                <a:cs typeface="Muli"/>
                <a:sym typeface="Muli"/>
              </a:defRPr>
            </a:lvl5pPr>
            <a:lvl6pPr lvl="5" rtl="0">
              <a:spcBef>
                <a:spcPts val="0"/>
              </a:spcBef>
              <a:buClr>
                <a:srgbClr val="FFFFFF"/>
              </a:buClr>
              <a:buSzPct val="100000"/>
              <a:buFont typeface="Muli"/>
              <a:defRPr sz="3600">
                <a:solidFill>
                  <a:srgbClr val="FFFFFF"/>
                </a:solidFill>
                <a:latin typeface="Muli"/>
                <a:ea typeface="Muli"/>
                <a:cs typeface="Muli"/>
                <a:sym typeface="Muli"/>
              </a:defRPr>
            </a:lvl6pPr>
            <a:lvl7pPr lvl="6" rtl="0">
              <a:spcBef>
                <a:spcPts val="0"/>
              </a:spcBef>
              <a:buClr>
                <a:srgbClr val="FFFFFF"/>
              </a:buClr>
              <a:buSzPct val="100000"/>
              <a:buFont typeface="Muli"/>
              <a:defRPr sz="3600">
                <a:solidFill>
                  <a:srgbClr val="FFFFFF"/>
                </a:solidFill>
                <a:latin typeface="Muli"/>
                <a:ea typeface="Muli"/>
                <a:cs typeface="Muli"/>
                <a:sym typeface="Muli"/>
              </a:defRPr>
            </a:lvl7pPr>
            <a:lvl8pPr lvl="7" rtl="0">
              <a:spcBef>
                <a:spcPts val="0"/>
              </a:spcBef>
              <a:buClr>
                <a:srgbClr val="FFFFFF"/>
              </a:buClr>
              <a:buSzPct val="100000"/>
              <a:buFont typeface="Muli"/>
              <a:defRPr sz="3600">
                <a:solidFill>
                  <a:srgbClr val="FFFFFF"/>
                </a:solidFill>
                <a:latin typeface="Muli"/>
                <a:ea typeface="Muli"/>
                <a:cs typeface="Muli"/>
                <a:sym typeface="Muli"/>
              </a:defRPr>
            </a:lvl8pPr>
            <a:lvl9pPr lvl="8" rtl="0">
              <a:spcBef>
                <a:spcPts val="0"/>
              </a:spcBef>
              <a:buClr>
                <a:srgbClr val="FFFFFF"/>
              </a:buClr>
              <a:buSzPct val="100000"/>
              <a:buFont typeface="Muli"/>
              <a:defRPr sz="3600">
                <a:solidFill>
                  <a:srgbClr val="FFFFFF"/>
                </a:solidFill>
                <a:latin typeface="Muli"/>
                <a:ea typeface="Muli"/>
                <a:cs typeface="Muli"/>
                <a:sym typeface="Muli"/>
              </a:defRPr>
            </a:lvl9pPr>
          </a:lstStyle>
          <a:p>
            <a:endParaRPr/>
          </a:p>
        </p:txBody>
      </p:sp>
      <p:sp>
        <p:nvSpPr>
          <p:cNvPr id="67" name="Shape 6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rgbClr val="FFFFFF"/>
                </a:solidFill>
              </a:rPr>
              <a:t>‹#›</a:t>
            </a:fld>
            <a:endParaRPr lang="en">
              <a:solidFill>
                <a:srgbClr val="FFFFFF"/>
              </a:solidFill>
            </a:endParaRPr>
          </a:p>
        </p:txBody>
      </p:sp>
      <p:sp>
        <p:nvSpPr>
          <p:cNvPr id="68" name="Shape 68"/>
          <p:cNvSpPr txBox="1">
            <a:spLocks noGrp="1"/>
          </p:cNvSpPr>
          <p:nvPr>
            <p:ph type="subTitle" idx="1"/>
          </p:nvPr>
        </p:nvSpPr>
        <p:spPr>
          <a:xfrm>
            <a:off x="539025" y="3575750"/>
            <a:ext cx="3828300" cy="424800"/>
          </a:xfrm>
          <a:prstGeom prst="rect">
            <a:avLst/>
          </a:prstGeom>
        </p:spPr>
        <p:txBody>
          <a:bodyPr lIns="91425" tIns="91425" rIns="91425" bIns="91425" anchor="t" anchorCtr="0"/>
          <a:lstStyle>
            <a:lvl1pPr lvl="0" rtl="0">
              <a:spcBef>
                <a:spcPts val="0"/>
              </a:spcBef>
              <a:buNone/>
              <a:defRPr>
                <a:solidFill>
                  <a:srgbClr val="FFFFFF"/>
                </a:solidFill>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
        <p:nvSpPr>
          <p:cNvPr id="69" name="Shape 69"/>
          <p:cNvSpPr/>
          <p:nvPr/>
        </p:nvSpPr>
        <p:spPr>
          <a:xfrm rot="5400000">
            <a:off x="5612775" y="2783050"/>
            <a:ext cx="2383800" cy="682800"/>
          </a:xfrm>
          <a:prstGeom prst="triangle">
            <a:avLst>
              <a:gd name="adj" fmla="val 50126"/>
            </a:avLst>
          </a:prstGeom>
          <a:solidFill>
            <a:srgbClr val="38444A">
              <a:alpha val="5962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70482" y="445025"/>
            <a:ext cx="8460000" cy="572700"/>
          </a:xfrm>
          <a:prstGeom prst="rect">
            <a:avLst/>
          </a:prstGeom>
        </p:spPr>
        <p:txBody>
          <a:bodyPr lIns="91425" tIns="91425" rIns="91425" bIns="91425" anchor="t" anchorCtr="0"/>
          <a:lstStyle>
            <a:lvl1pPr lvl="0">
              <a:spcBef>
                <a:spcPts val="0"/>
              </a:spcBef>
              <a:buClr>
                <a:srgbClr val="4E6F9B"/>
              </a:buClr>
              <a:buFont typeface="Muli"/>
              <a:defRPr>
                <a:solidFill>
                  <a:srgbClr val="4E6F9B"/>
                </a:solidFill>
                <a:latin typeface="Muli"/>
                <a:ea typeface="Muli"/>
                <a:cs typeface="Muli"/>
                <a:sym typeface="Muli"/>
              </a:defRPr>
            </a:lvl1pPr>
            <a:lvl2pPr lvl="1">
              <a:spcBef>
                <a:spcPts val="0"/>
              </a:spcBef>
              <a:buClr>
                <a:srgbClr val="4E6F9B"/>
              </a:buClr>
              <a:buFont typeface="Muli"/>
              <a:defRPr>
                <a:solidFill>
                  <a:srgbClr val="4E6F9B"/>
                </a:solidFill>
                <a:latin typeface="Muli"/>
                <a:ea typeface="Muli"/>
                <a:cs typeface="Muli"/>
                <a:sym typeface="Muli"/>
              </a:defRPr>
            </a:lvl2pPr>
            <a:lvl3pPr lvl="2">
              <a:spcBef>
                <a:spcPts val="0"/>
              </a:spcBef>
              <a:buClr>
                <a:srgbClr val="4E6F9B"/>
              </a:buClr>
              <a:buFont typeface="Muli"/>
              <a:defRPr>
                <a:solidFill>
                  <a:srgbClr val="4E6F9B"/>
                </a:solidFill>
                <a:latin typeface="Muli"/>
                <a:ea typeface="Muli"/>
                <a:cs typeface="Muli"/>
                <a:sym typeface="Muli"/>
              </a:defRPr>
            </a:lvl3pPr>
            <a:lvl4pPr lvl="3">
              <a:spcBef>
                <a:spcPts val="0"/>
              </a:spcBef>
              <a:buClr>
                <a:srgbClr val="4E6F9B"/>
              </a:buClr>
              <a:buFont typeface="Muli"/>
              <a:defRPr>
                <a:solidFill>
                  <a:srgbClr val="4E6F9B"/>
                </a:solidFill>
                <a:latin typeface="Muli"/>
                <a:ea typeface="Muli"/>
                <a:cs typeface="Muli"/>
                <a:sym typeface="Muli"/>
              </a:defRPr>
            </a:lvl4pPr>
            <a:lvl5pPr lvl="4">
              <a:spcBef>
                <a:spcPts val="0"/>
              </a:spcBef>
              <a:buClr>
                <a:srgbClr val="4E6F9B"/>
              </a:buClr>
              <a:buFont typeface="Muli"/>
              <a:defRPr>
                <a:solidFill>
                  <a:srgbClr val="4E6F9B"/>
                </a:solidFill>
                <a:latin typeface="Muli"/>
                <a:ea typeface="Muli"/>
                <a:cs typeface="Muli"/>
                <a:sym typeface="Muli"/>
              </a:defRPr>
            </a:lvl5pPr>
            <a:lvl6pPr lvl="5">
              <a:spcBef>
                <a:spcPts val="0"/>
              </a:spcBef>
              <a:buClr>
                <a:srgbClr val="4E6F9B"/>
              </a:buClr>
              <a:buFont typeface="Muli"/>
              <a:defRPr>
                <a:solidFill>
                  <a:srgbClr val="4E6F9B"/>
                </a:solidFill>
                <a:latin typeface="Muli"/>
                <a:ea typeface="Muli"/>
                <a:cs typeface="Muli"/>
                <a:sym typeface="Muli"/>
              </a:defRPr>
            </a:lvl6pPr>
            <a:lvl7pPr lvl="6">
              <a:spcBef>
                <a:spcPts val="0"/>
              </a:spcBef>
              <a:buClr>
                <a:srgbClr val="4E6F9B"/>
              </a:buClr>
              <a:buFont typeface="Muli"/>
              <a:defRPr>
                <a:solidFill>
                  <a:srgbClr val="4E6F9B"/>
                </a:solidFill>
                <a:latin typeface="Muli"/>
                <a:ea typeface="Muli"/>
                <a:cs typeface="Muli"/>
                <a:sym typeface="Muli"/>
              </a:defRPr>
            </a:lvl7pPr>
            <a:lvl8pPr lvl="7">
              <a:spcBef>
                <a:spcPts val="0"/>
              </a:spcBef>
              <a:buClr>
                <a:srgbClr val="4E6F9B"/>
              </a:buClr>
              <a:buFont typeface="Muli"/>
              <a:defRPr>
                <a:solidFill>
                  <a:srgbClr val="4E6F9B"/>
                </a:solidFill>
                <a:latin typeface="Muli"/>
                <a:ea typeface="Muli"/>
                <a:cs typeface="Muli"/>
                <a:sym typeface="Muli"/>
              </a:defRPr>
            </a:lvl8pPr>
            <a:lvl9pPr lvl="8">
              <a:spcBef>
                <a:spcPts val="0"/>
              </a:spcBef>
              <a:buClr>
                <a:srgbClr val="4E6F9B"/>
              </a:buClr>
              <a:buFont typeface="Muli"/>
              <a:defRPr>
                <a:solidFill>
                  <a:srgbClr val="4E6F9B"/>
                </a:solidFill>
                <a:latin typeface="Muli"/>
                <a:ea typeface="Muli"/>
                <a:cs typeface="Muli"/>
                <a:sym typeface="Muli"/>
              </a:defRPr>
            </a:lvl9pPr>
          </a:lstStyle>
          <a:p>
            <a:endParaRPr/>
          </a:p>
        </p:txBody>
      </p:sp>
      <p:sp>
        <p:nvSpPr>
          <p:cNvPr id="83" name="Shape 83"/>
          <p:cNvSpPr txBox="1">
            <a:spLocks noGrp="1"/>
          </p:cNvSpPr>
          <p:nvPr>
            <p:ph type="body" idx="1"/>
          </p:nvPr>
        </p:nvSpPr>
        <p:spPr>
          <a:xfrm>
            <a:off x="370475" y="1348400"/>
            <a:ext cx="8460000" cy="3416400"/>
          </a:xfrm>
          <a:prstGeom prst="rect">
            <a:avLst/>
          </a:prstGeom>
        </p:spPr>
        <p:txBody>
          <a:bodyPr lIns="91425" tIns="91425" rIns="91425" bIns="91425" anchor="t" anchorCtr="0"/>
          <a:lstStyle>
            <a:lvl1pPr lvl="0">
              <a:spcBef>
                <a:spcPts val="0"/>
              </a:spcBef>
              <a:buFont typeface="Muli"/>
              <a:defRPr>
                <a:latin typeface="Muli"/>
                <a:ea typeface="Muli"/>
                <a:cs typeface="Muli"/>
                <a:sym typeface="Muli"/>
              </a:defRPr>
            </a:lvl1pPr>
            <a:lvl2pPr lvl="1">
              <a:spcBef>
                <a:spcPts val="0"/>
              </a:spcBef>
              <a:buFont typeface="Muli"/>
              <a:defRPr>
                <a:latin typeface="Muli"/>
                <a:ea typeface="Muli"/>
                <a:cs typeface="Muli"/>
                <a:sym typeface="Muli"/>
              </a:defRPr>
            </a:lvl2pPr>
            <a:lvl3pPr lvl="2">
              <a:spcBef>
                <a:spcPts val="0"/>
              </a:spcBef>
              <a:buFont typeface="Muli"/>
              <a:defRPr>
                <a:latin typeface="Muli"/>
                <a:ea typeface="Muli"/>
                <a:cs typeface="Muli"/>
                <a:sym typeface="Muli"/>
              </a:defRPr>
            </a:lvl3pPr>
            <a:lvl4pPr lvl="3">
              <a:spcBef>
                <a:spcPts val="0"/>
              </a:spcBef>
              <a:buFont typeface="Muli"/>
              <a:defRPr>
                <a:latin typeface="Muli"/>
                <a:ea typeface="Muli"/>
                <a:cs typeface="Muli"/>
                <a:sym typeface="Muli"/>
              </a:defRPr>
            </a:lvl4pPr>
            <a:lvl5pPr lvl="4">
              <a:spcBef>
                <a:spcPts val="0"/>
              </a:spcBef>
              <a:buFont typeface="Muli"/>
              <a:defRPr>
                <a:latin typeface="Muli"/>
                <a:ea typeface="Muli"/>
                <a:cs typeface="Muli"/>
                <a:sym typeface="Muli"/>
              </a:defRPr>
            </a:lvl5pPr>
            <a:lvl6pPr lvl="5">
              <a:spcBef>
                <a:spcPts val="0"/>
              </a:spcBef>
              <a:buFont typeface="Muli"/>
              <a:defRPr>
                <a:latin typeface="Muli"/>
                <a:ea typeface="Muli"/>
                <a:cs typeface="Muli"/>
                <a:sym typeface="Muli"/>
              </a:defRPr>
            </a:lvl6pPr>
            <a:lvl7pPr lvl="6">
              <a:spcBef>
                <a:spcPts val="0"/>
              </a:spcBef>
              <a:buFont typeface="Muli"/>
              <a:defRPr>
                <a:latin typeface="Muli"/>
                <a:ea typeface="Muli"/>
                <a:cs typeface="Muli"/>
                <a:sym typeface="Muli"/>
              </a:defRPr>
            </a:lvl7pPr>
            <a:lvl8pPr lvl="7">
              <a:spcBef>
                <a:spcPts val="0"/>
              </a:spcBef>
              <a:buFont typeface="Muli"/>
              <a:defRPr>
                <a:latin typeface="Muli"/>
                <a:ea typeface="Muli"/>
                <a:cs typeface="Muli"/>
                <a:sym typeface="Muli"/>
              </a:defRPr>
            </a:lvl8pPr>
            <a:lvl9pPr lvl="8">
              <a:spcBef>
                <a:spcPts val="0"/>
              </a:spcBef>
              <a:buFont typeface="Muli"/>
              <a:defRPr>
                <a:latin typeface="Muli"/>
                <a:ea typeface="Muli"/>
                <a:cs typeface="Muli"/>
                <a:sym typeface="Muli"/>
              </a:defRPr>
            </a:lvl9pPr>
          </a:lstStyle>
          <a:p>
            <a:endParaRPr/>
          </a:p>
        </p:txBody>
      </p:sp>
      <p:sp>
        <p:nvSpPr>
          <p:cNvPr id="84" name="Shape 8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grpSp>
        <p:nvGrpSpPr>
          <p:cNvPr id="85" name="Shape 85"/>
          <p:cNvGrpSpPr/>
          <p:nvPr/>
        </p:nvGrpSpPr>
        <p:grpSpPr>
          <a:xfrm rot="-5400000">
            <a:off x="-47650" y="696877"/>
            <a:ext cx="649714" cy="69000"/>
            <a:chOff x="684762" y="3506750"/>
            <a:chExt cx="3536825" cy="69000"/>
          </a:xfrm>
        </p:grpSpPr>
        <p:sp>
          <p:nvSpPr>
            <p:cNvPr id="86" name="Shape 86"/>
            <p:cNvSpPr/>
            <p:nvPr/>
          </p:nvSpPr>
          <p:spPr>
            <a:xfrm>
              <a:off x="1515449" y="3506750"/>
              <a:ext cx="1003799" cy="69000"/>
            </a:xfrm>
            <a:prstGeom prst="rect">
              <a:avLst/>
            </a:prstGeom>
            <a:solidFill>
              <a:srgbClr val="5477A7"/>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87" name="Shape 87"/>
            <p:cNvSpPr/>
            <p:nvPr/>
          </p:nvSpPr>
          <p:spPr>
            <a:xfrm>
              <a:off x="684762" y="3506750"/>
              <a:ext cx="830700" cy="69000"/>
            </a:xfrm>
            <a:prstGeom prst="rect">
              <a:avLst/>
            </a:prstGeom>
            <a:solidFill>
              <a:srgbClr val="4E6E9A"/>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88" name="Shape 88"/>
            <p:cNvSpPr/>
            <p:nvPr/>
          </p:nvSpPr>
          <p:spPr>
            <a:xfrm>
              <a:off x="3438287" y="3506750"/>
              <a:ext cx="783300" cy="69000"/>
            </a:xfrm>
            <a:prstGeom prst="rect">
              <a:avLst/>
            </a:prstGeom>
            <a:solidFill>
              <a:srgbClr val="648DC6"/>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89" name="Shape 89"/>
            <p:cNvSpPr/>
            <p:nvPr/>
          </p:nvSpPr>
          <p:spPr>
            <a:xfrm>
              <a:off x="2519143" y="3506750"/>
              <a:ext cx="918900" cy="69000"/>
            </a:xfrm>
            <a:prstGeom prst="rect">
              <a:avLst/>
            </a:prstGeom>
            <a:solidFill>
              <a:srgbClr val="5A7FB3"/>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sp>
        <p:nvSpPr>
          <p:cNvPr id="90" name="Shape 90"/>
          <p:cNvSpPr txBox="1">
            <a:spLocks noGrp="1"/>
          </p:cNvSpPr>
          <p:nvPr>
            <p:ph type="subTitle" idx="2"/>
          </p:nvPr>
        </p:nvSpPr>
        <p:spPr>
          <a:xfrm>
            <a:off x="370482" y="941525"/>
            <a:ext cx="8460000" cy="393600"/>
          </a:xfrm>
          <a:prstGeom prst="rect">
            <a:avLst/>
          </a:prstGeom>
        </p:spPr>
        <p:txBody>
          <a:bodyPr lIns="91425" tIns="91425" rIns="91425" bIns="91425" anchor="t" anchorCtr="0"/>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70482" y="445025"/>
            <a:ext cx="8460000" cy="572700"/>
          </a:xfrm>
          <a:prstGeom prst="rect">
            <a:avLst/>
          </a:prstGeom>
        </p:spPr>
        <p:txBody>
          <a:bodyPr lIns="91425" tIns="91425" rIns="91425" bIns="91425" anchor="t" anchorCtr="0"/>
          <a:lstStyle>
            <a:lvl1pPr lvl="0" rtl="0">
              <a:spcBef>
                <a:spcPts val="0"/>
              </a:spcBef>
              <a:buClr>
                <a:srgbClr val="4E6F9B"/>
              </a:buClr>
              <a:buFont typeface="Muli"/>
              <a:defRPr>
                <a:solidFill>
                  <a:srgbClr val="4E6F9B"/>
                </a:solidFill>
                <a:latin typeface="Muli"/>
                <a:ea typeface="Muli"/>
                <a:cs typeface="Muli"/>
                <a:sym typeface="Muli"/>
              </a:defRPr>
            </a:lvl1pPr>
            <a:lvl2pPr lvl="1" rtl="0">
              <a:spcBef>
                <a:spcPts val="0"/>
              </a:spcBef>
              <a:buClr>
                <a:srgbClr val="4E6F9B"/>
              </a:buClr>
              <a:buFont typeface="Muli"/>
              <a:defRPr>
                <a:solidFill>
                  <a:srgbClr val="4E6F9B"/>
                </a:solidFill>
                <a:latin typeface="Muli"/>
                <a:ea typeface="Muli"/>
                <a:cs typeface="Muli"/>
                <a:sym typeface="Muli"/>
              </a:defRPr>
            </a:lvl2pPr>
            <a:lvl3pPr lvl="2" rtl="0">
              <a:spcBef>
                <a:spcPts val="0"/>
              </a:spcBef>
              <a:buClr>
                <a:srgbClr val="4E6F9B"/>
              </a:buClr>
              <a:buFont typeface="Muli"/>
              <a:defRPr>
                <a:solidFill>
                  <a:srgbClr val="4E6F9B"/>
                </a:solidFill>
                <a:latin typeface="Muli"/>
                <a:ea typeface="Muli"/>
                <a:cs typeface="Muli"/>
                <a:sym typeface="Muli"/>
              </a:defRPr>
            </a:lvl3pPr>
            <a:lvl4pPr lvl="3" rtl="0">
              <a:spcBef>
                <a:spcPts val="0"/>
              </a:spcBef>
              <a:buClr>
                <a:srgbClr val="4E6F9B"/>
              </a:buClr>
              <a:buFont typeface="Muli"/>
              <a:defRPr>
                <a:solidFill>
                  <a:srgbClr val="4E6F9B"/>
                </a:solidFill>
                <a:latin typeface="Muli"/>
                <a:ea typeface="Muli"/>
                <a:cs typeface="Muli"/>
                <a:sym typeface="Muli"/>
              </a:defRPr>
            </a:lvl4pPr>
            <a:lvl5pPr lvl="4" rtl="0">
              <a:spcBef>
                <a:spcPts val="0"/>
              </a:spcBef>
              <a:buClr>
                <a:srgbClr val="4E6F9B"/>
              </a:buClr>
              <a:buFont typeface="Muli"/>
              <a:defRPr>
                <a:solidFill>
                  <a:srgbClr val="4E6F9B"/>
                </a:solidFill>
                <a:latin typeface="Muli"/>
                <a:ea typeface="Muli"/>
                <a:cs typeface="Muli"/>
                <a:sym typeface="Muli"/>
              </a:defRPr>
            </a:lvl5pPr>
            <a:lvl6pPr lvl="5" rtl="0">
              <a:spcBef>
                <a:spcPts val="0"/>
              </a:spcBef>
              <a:buClr>
                <a:srgbClr val="4E6F9B"/>
              </a:buClr>
              <a:buFont typeface="Muli"/>
              <a:defRPr>
                <a:solidFill>
                  <a:srgbClr val="4E6F9B"/>
                </a:solidFill>
                <a:latin typeface="Muli"/>
                <a:ea typeface="Muli"/>
                <a:cs typeface="Muli"/>
                <a:sym typeface="Muli"/>
              </a:defRPr>
            </a:lvl6pPr>
            <a:lvl7pPr lvl="6" rtl="0">
              <a:spcBef>
                <a:spcPts val="0"/>
              </a:spcBef>
              <a:buClr>
                <a:srgbClr val="4E6F9B"/>
              </a:buClr>
              <a:buFont typeface="Muli"/>
              <a:defRPr>
                <a:solidFill>
                  <a:srgbClr val="4E6F9B"/>
                </a:solidFill>
                <a:latin typeface="Muli"/>
                <a:ea typeface="Muli"/>
                <a:cs typeface="Muli"/>
                <a:sym typeface="Muli"/>
              </a:defRPr>
            </a:lvl7pPr>
            <a:lvl8pPr lvl="7" rtl="0">
              <a:spcBef>
                <a:spcPts val="0"/>
              </a:spcBef>
              <a:buClr>
                <a:srgbClr val="4E6F9B"/>
              </a:buClr>
              <a:buFont typeface="Muli"/>
              <a:defRPr>
                <a:solidFill>
                  <a:srgbClr val="4E6F9B"/>
                </a:solidFill>
                <a:latin typeface="Muli"/>
                <a:ea typeface="Muli"/>
                <a:cs typeface="Muli"/>
                <a:sym typeface="Muli"/>
              </a:defRPr>
            </a:lvl8pPr>
            <a:lvl9pPr lvl="8" rtl="0">
              <a:spcBef>
                <a:spcPts val="0"/>
              </a:spcBef>
              <a:buClr>
                <a:srgbClr val="4E6F9B"/>
              </a:buClr>
              <a:buFont typeface="Muli"/>
              <a:defRPr>
                <a:solidFill>
                  <a:srgbClr val="4E6F9B"/>
                </a:solidFill>
                <a:latin typeface="Muli"/>
                <a:ea typeface="Muli"/>
                <a:cs typeface="Muli"/>
                <a:sym typeface="Muli"/>
              </a:defRPr>
            </a:lvl9pPr>
          </a:lstStyle>
          <a:p>
            <a:endParaRPr/>
          </a:p>
        </p:txBody>
      </p:sp>
      <p:sp>
        <p:nvSpPr>
          <p:cNvPr id="93" name="Shape 93"/>
          <p:cNvSpPr txBox="1">
            <a:spLocks noGrp="1"/>
          </p:cNvSpPr>
          <p:nvPr>
            <p:ph type="body" idx="1"/>
          </p:nvPr>
        </p:nvSpPr>
        <p:spPr>
          <a:xfrm>
            <a:off x="370475" y="1348400"/>
            <a:ext cx="3891300" cy="3416400"/>
          </a:xfrm>
          <a:prstGeom prst="rect">
            <a:avLst/>
          </a:prstGeom>
        </p:spPr>
        <p:txBody>
          <a:bodyPr lIns="91425" tIns="91425" rIns="91425" bIns="91425" anchor="t" anchorCtr="0"/>
          <a:lstStyle>
            <a:lvl1pPr lvl="0" rtl="0">
              <a:spcBef>
                <a:spcPts val="0"/>
              </a:spcBef>
              <a:buFont typeface="Muli"/>
              <a:defRPr>
                <a:latin typeface="Muli"/>
                <a:ea typeface="Muli"/>
                <a:cs typeface="Muli"/>
                <a:sym typeface="Muli"/>
              </a:defRPr>
            </a:lvl1pPr>
            <a:lvl2pPr lvl="1" rtl="0">
              <a:spcBef>
                <a:spcPts val="0"/>
              </a:spcBef>
              <a:buFont typeface="Muli"/>
              <a:defRPr>
                <a:latin typeface="Muli"/>
                <a:ea typeface="Muli"/>
                <a:cs typeface="Muli"/>
                <a:sym typeface="Muli"/>
              </a:defRPr>
            </a:lvl2pPr>
            <a:lvl3pPr lvl="2" rtl="0">
              <a:spcBef>
                <a:spcPts val="0"/>
              </a:spcBef>
              <a:buFont typeface="Muli"/>
              <a:defRPr>
                <a:latin typeface="Muli"/>
                <a:ea typeface="Muli"/>
                <a:cs typeface="Muli"/>
                <a:sym typeface="Muli"/>
              </a:defRPr>
            </a:lvl3pPr>
            <a:lvl4pPr lvl="3" rtl="0">
              <a:spcBef>
                <a:spcPts val="0"/>
              </a:spcBef>
              <a:buFont typeface="Muli"/>
              <a:defRPr>
                <a:latin typeface="Muli"/>
                <a:ea typeface="Muli"/>
                <a:cs typeface="Muli"/>
                <a:sym typeface="Muli"/>
              </a:defRPr>
            </a:lvl4pPr>
            <a:lvl5pPr lvl="4" rtl="0">
              <a:spcBef>
                <a:spcPts val="0"/>
              </a:spcBef>
              <a:buFont typeface="Muli"/>
              <a:defRPr>
                <a:latin typeface="Muli"/>
                <a:ea typeface="Muli"/>
                <a:cs typeface="Muli"/>
                <a:sym typeface="Muli"/>
              </a:defRPr>
            </a:lvl5pPr>
            <a:lvl6pPr lvl="5" rtl="0">
              <a:spcBef>
                <a:spcPts val="0"/>
              </a:spcBef>
              <a:buFont typeface="Muli"/>
              <a:defRPr>
                <a:latin typeface="Muli"/>
                <a:ea typeface="Muli"/>
                <a:cs typeface="Muli"/>
                <a:sym typeface="Muli"/>
              </a:defRPr>
            </a:lvl6pPr>
            <a:lvl7pPr lvl="6" rtl="0">
              <a:spcBef>
                <a:spcPts val="0"/>
              </a:spcBef>
              <a:buFont typeface="Muli"/>
              <a:defRPr>
                <a:latin typeface="Muli"/>
                <a:ea typeface="Muli"/>
                <a:cs typeface="Muli"/>
                <a:sym typeface="Muli"/>
              </a:defRPr>
            </a:lvl7pPr>
            <a:lvl8pPr lvl="7" rtl="0">
              <a:spcBef>
                <a:spcPts val="0"/>
              </a:spcBef>
              <a:buFont typeface="Muli"/>
              <a:defRPr>
                <a:latin typeface="Muli"/>
                <a:ea typeface="Muli"/>
                <a:cs typeface="Muli"/>
                <a:sym typeface="Muli"/>
              </a:defRPr>
            </a:lvl8pPr>
            <a:lvl9pPr lvl="8" rtl="0">
              <a:spcBef>
                <a:spcPts val="0"/>
              </a:spcBef>
              <a:buFont typeface="Muli"/>
              <a:defRPr>
                <a:latin typeface="Muli"/>
                <a:ea typeface="Muli"/>
                <a:cs typeface="Muli"/>
                <a:sym typeface="Muli"/>
              </a:defRPr>
            </a:lvl9pPr>
          </a:lstStyle>
          <a:p>
            <a:endParaRPr/>
          </a:p>
        </p:txBody>
      </p:sp>
      <p:sp>
        <p:nvSpPr>
          <p:cNvPr id="94" name="Shape 9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grpSp>
        <p:nvGrpSpPr>
          <p:cNvPr id="95" name="Shape 95"/>
          <p:cNvGrpSpPr/>
          <p:nvPr/>
        </p:nvGrpSpPr>
        <p:grpSpPr>
          <a:xfrm rot="-5400000">
            <a:off x="-47650" y="696877"/>
            <a:ext cx="649714" cy="69000"/>
            <a:chOff x="684762" y="3506750"/>
            <a:chExt cx="3536825" cy="69000"/>
          </a:xfrm>
        </p:grpSpPr>
        <p:sp>
          <p:nvSpPr>
            <p:cNvPr id="96" name="Shape 96"/>
            <p:cNvSpPr/>
            <p:nvPr/>
          </p:nvSpPr>
          <p:spPr>
            <a:xfrm>
              <a:off x="1515449" y="3506750"/>
              <a:ext cx="1003799" cy="69000"/>
            </a:xfrm>
            <a:prstGeom prst="rect">
              <a:avLst/>
            </a:prstGeom>
            <a:solidFill>
              <a:srgbClr val="5477A7"/>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97" name="Shape 97"/>
            <p:cNvSpPr/>
            <p:nvPr/>
          </p:nvSpPr>
          <p:spPr>
            <a:xfrm>
              <a:off x="684762" y="3506750"/>
              <a:ext cx="830700" cy="69000"/>
            </a:xfrm>
            <a:prstGeom prst="rect">
              <a:avLst/>
            </a:prstGeom>
            <a:solidFill>
              <a:srgbClr val="4E6E9A"/>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98" name="Shape 98"/>
            <p:cNvSpPr/>
            <p:nvPr/>
          </p:nvSpPr>
          <p:spPr>
            <a:xfrm>
              <a:off x="3438287" y="3506750"/>
              <a:ext cx="783300" cy="69000"/>
            </a:xfrm>
            <a:prstGeom prst="rect">
              <a:avLst/>
            </a:prstGeom>
            <a:solidFill>
              <a:srgbClr val="648DC6"/>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99" name="Shape 99"/>
            <p:cNvSpPr/>
            <p:nvPr/>
          </p:nvSpPr>
          <p:spPr>
            <a:xfrm>
              <a:off x="2519143" y="3506750"/>
              <a:ext cx="918900" cy="69000"/>
            </a:xfrm>
            <a:prstGeom prst="rect">
              <a:avLst/>
            </a:prstGeom>
            <a:solidFill>
              <a:srgbClr val="5A7FB3"/>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sp>
        <p:nvSpPr>
          <p:cNvPr id="100" name="Shape 100"/>
          <p:cNvSpPr txBox="1">
            <a:spLocks noGrp="1"/>
          </p:cNvSpPr>
          <p:nvPr>
            <p:ph type="subTitle" idx="2"/>
          </p:nvPr>
        </p:nvSpPr>
        <p:spPr>
          <a:xfrm>
            <a:off x="370482" y="941525"/>
            <a:ext cx="8460000" cy="393600"/>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01" name="Shape 101"/>
          <p:cNvSpPr txBox="1">
            <a:spLocks noGrp="1"/>
          </p:cNvSpPr>
          <p:nvPr>
            <p:ph type="body" idx="3"/>
          </p:nvPr>
        </p:nvSpPr>
        <p:spPr>
          <a:xfrm>
            <a:off x="4581150" y="1348400"/>
            <a:ext cx="3891300" cy="3416400"/>
          </a:xfrm>
          <a:prstGeom prst="rect">
            <a:avLst/>
          </a:prstGeom>
        </p:spPr>
        <p:txBody>
          <a:bodyPr lIns="91425" tIns="91425" rIns="91425" bIns="91425" anchor="t" anchorCtr="0"/>
          <a:lstStyle>
            <a:lvl1pPr lvl="0" rtl="0">
              <a:spcBef>
                <a:spcPts val="0"/>
              </a:spcBef>
              <a:buFont typeface="Muli"/>
              <a:defRPr>
                <a:latin typeface="Muli"/>
                <a:ea typeface="Muli"/>
                <a:cs typeface="Muli"/>
                <a:sym typeface="Muli"/>
              </a:defRPr>
            </a:lvl1pPr>
            <a:lvl2pPr lvl="1" rtl="0">
              <a:spcBef>
                <a:spcPts val="0"/>
              </a:spcBef>
              <a:buFont typeface="Muli"/>
              <a:defRPr>
                <a:latin typeface="Muli"/>
                <a:ea typeface="Muli"/>
                <a:cs typeface="Muli"/>
                <a:sym typeface="Muli"/>
              </a:defRPr>
            </a:lvl2pPr>
            <a:lvl3pPr lvl="2" rtl="0">
              <a:spcBef>
                <a:spcPts val="0"/>
              </a:spcBef>
              <a:buFont typeface="Muli"/>
              <a:defRPr>
                <a:latin typeface="Muli"/>
                <a:ea typeface="Muli"/>
                <a:cs typeface="Muli"/>
                <a:sym typeface="Muli"/>
              </a:defRPr>
            </a:lvl3pPr>
            <a:lvl4pPr lvl="3" rtl="0">
              <a:spcBef>
                <a:spcPts val="0"/>
              </a:spcBef>
              <a:buFont typeface="Muli"/>
              <a:defRPr>
                <a:latin typeface="Muli"/>
                <a:ea typeface="Muli"/>
                <a:cs typeface="Muli"/>
                <a:sym typeface="Muli"/>
              </a:defRPr>
            </a:lvl4pPr>
            <a:lvl5pPr lvl="4" rtl="0">
              <a:spcBef>
                <a:spcPts val="0"/>
              </a:spcBef>
              <a:buFont typeface="Muli"/>
              <a:defRPr>
                <a:latin typeface="Muli"/>
                <a:ea typeface="Muli"/>
                <a:cs typeface="Muli"/>
                <a:sym typeface="Muli"/>
              </a:defRPr>
            </a:lvl5pPr>
            <a:lvl6pPr lvl="5" rtl="0">
              <a:spcBef>
                <a:spcPts val="0"/>
              </a:spcBef>
              <a:buFont typeface="Muli"/>
              <a:defRPr>
                <a:latin typeface="Muli"/>
                <a:ea typeface="Muli"/>
                <a:cs typeface="Muli"/>
                <a:sym typeface="Muli"/>
              </a:defRPr>
            </a:lvl6pPr>
            <a:lvl7pPr lvl="6" rtl="0">
              <a:spcBef>
                <a:spcPts val="0"/>
              </a:spcBef>
              <a:buFont typeface="Muli"/>
              <a:defRPr>
                <a:latin typeface="Muli"/>
                <a:ea typeface="Muli"/>
                <a:cs typeface="Muli"/>
                <a:sym typeface="Muli"/>
              </a:defRPr>
            </a:lvl7pPr>
            <a:lvl8pPr lvl="7" rtl="0">
              <a:spcBef>
                <a:spcPts val="0"/>
              </a:spcBef>
              <a:buFont typeface="Muli"/>
              <a:defRPr>
                <a:latin typeface="Muli"/>
                <a:ea typeface="Muli"/>
                <a:cs typeface="Muli"/>
                <a:sym typeface="Muli"/>
              </a:defRPr>
            </a:lvl8pPr>
            <a:lvl9pPr lvl="8" rtl="0">
              <a:spcBef>
                <a:spcPts val="0"/>
              </a:spcBef>
              <a:buFont typeface="Muli"/>
              <a:defRPr>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04" name="Shape 104"/>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105" name="Shape 105"/>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106" name="Shape 10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09" name="Shape 10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7" r:id="rId15"/>
    <p:sldLayoutId id="2147483668" r:id="rId16"/>
    <p:sldLayoutId id="214748367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threejs.org/" TargetMode="External"/><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freegoogleslidestemplates.com/" TargetMode="External"/><Relationship Id="rId5" Type="http://schemas.openxmlformats.org/officeDocument/2006/relationships/hyperlink" Target="https://solutiondesign.com/blog/-/blogs/webgl-and-three-js-texture-mappi-1/" TargetMode="External"/><Relationship Id="rId4" Type="http://schemas.openxmlformats.org/officeDocument/2006/relationships/hyperlink" Target="https://threejs.org/docs/index.html#manual/introduction/Creating-a-scen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4YA/WBSEproject"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www.apple.com/macos/sierra/"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hyperlink" Target="http://cdn.edgecast.steamstatic.com/steam/apps/256685455/movie480.webm?t=1495455297" TargetMode="External"/><Relationship Id="rId4" Type="http://schemas.openxmlformats.org/officeDocument/2006/relationships/hyperlink" Target="http://www.playmapscube.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2532625" y="1515700"/>
            <a:ext cx="6424500" cy="801900"/>
          </a:xfrm>
          <a:prstGeom prst="rect">
            <a:avLst/>
          </a:prstGeom>
        </p:spPr>
        <p:txBody>
          <a:bodyPr lIns="91425" tIns="91425" rIns="91425" bIns="91425" anchor="t" anchorCtr="0">
            <a:noAutofit/>
          </a:bodyPr>
          <a:lstStyle/>
          <a:p>
            <a:pPr lvl="0">
              <a:spcBef>
                <a:spcPts val="0"/>
              </a:spcBef>
              <a:buNone/>
            </a:pPr>
            <a:r>
              <a:rPr lang="zh-TW" altLang="en-US" b="1" dirty="0" smtClean="0">
                <a:latin typeface="Arial Black"/>
                <a:ea typeface="Arial Black"/>
                <a:cs typeface="Arial Black"/>
                <a:sym typeface="Arial Black"/>
              </a:rPr>
              <a:t>第二組</a:t>
            </a:r>
            <a:r>
              <a:rPr lang="zh-TW" altLang="en-US" dirty="0" smtClean="0">
                <a:latin typeface="Arial Black"/>
                <a:ea typeface="Arial Black"/>
                <a:cs typeface="Arial Black"/>
                <a:sym typeface="Arial Black"/>
              </a:rPr>
              <a:t>  </a:t>
            </a:r>
            <a:r>
              <a:rPr lang="zh-TW" altLang="en-US" b="1" dirty="0" smtClean="0">
                <a:latin typeface="Arial Black"/>
                <a:ea typeface="Arial Black"/>
                <a:cs typeface="Arial Black"/>
                <a:sym typeface="Arial Black"/>
              </a:rPr>
              <a:t>逃出絕命陣</a:t>
            </a:r>
            <a:r>
              <a:rPr lang="en-US" altLang="zh-TW" dirty="0" smtClean="0">
                <a:latin typeface="Arial Black"/>
                <a:ea typeface="Arial Black"/>
                <a:cs typeface="Arial Black"/>
                <a:sym typeface="Arial Black"/>
              </a:rPr>
              <a:t>-Three.js</a:t>
            </a:r>
            <a:endParaRPr lang="en" dirty="0"/>
          </a:p>
        </p:txBody>
      </p:sp>
      <p:sp>
        <p:nvSpPr>
          <p:cNvPr id="287" name="Shape 287"/>
          <p:cNvSpPr txBox="1">
            <a:spLocks noGrp="1"/>
          </p:cNvSpPr>
          <p:nvPr>
            <p:ph type="subTitle" idx="1"/>
          </p:nvPr>
        </p:nvSpPr>
        <p:spPr>
          <a:xfrm>
            <a:off x="2532625" y="2121950"/>
            <a:ext cx="6424500" cy="393600"/>
          </a:xfrm>
          <a:prstGeom prst="rect">
            <a:avLst/>
          </a:prstGeom>
        </p:spPr>
        <p:txBody>
          <a:bodyPr lIns="91425" tIns="91425" rIns="91425" bIns="91425" anchor="t" anchorCtr="0">
            <a:noAutofit/>
          </a:bodyPr>
          <a:lstStyle/>
          <a:p>
            <a:pPr lvl="0">
              <a:spcBef>
                <a:spcPts val="0"/>
              </a:spcBef>
              <a:buNone/>
            </a:pPr>
            <a:r>
              <a:rPr lang="en" dirty="0"/>
              <a:t>Presented by </a:t>
            </a:r>
            <a:r>
              <a:rPr lang="zh-TW" altLang="en-US" b="1" dirty="0" smtClean="0">
                <a:latin typeface="微軟正黑體" panose="020B0604030504040204" pitchFamily="34" charset="-120"/>
                <a:ea typeface="微軟正黑體" panose="020B0604030504040204" pitchFamily="34" charset="-120"/>
              </a:rPr>
              <a:t>林俊廷 高培倫 洪家楷 劉德毅 陳柏彣</a:t>
            </a:r>
            <a:endParaRPr lang="en" b="1" dirty="0">
              <a:latin typeface="微軟正黑體" panose="020B0604030504040204" pitchFamily="34" charset="-120"/>
              <a:ea typeface="微軟正黑體" panose="020B0604030504040204" pitchFamily="34" charset="-120"/>
            </a:endParaRPr>
          </a:p>
        </p:txBody>
      </p:sp>
      <p:sp>
        <p:nvSpPr>
          <p:cNvPr id="288" name="Shape 288"/>
          <p:cNvSpPr txBox="1">
            <a:spLocks noGrp="1"/>
          </p:cNvSpPr>
          <p:nvPr>
            <p:ph type="subTitle" idx="2"/>
          </p:nvPr>
        </p:nvSpPr>
        <p:spPr>
          <a:xfrm>
            <a:off x="6444050" y="2503300"/>
            <a:ext cx="2513100" cy="410700"/>
          </a:xfrm>
          <a:prstGeom prst="rect">
            <a:avLst/>
          </a:prstGeom>
        </p:spPr>
        <p:txBody>
          <a:bodyPr lIns="91425" tIns="91425" rIns="91425" bIns="91425" anchor="t" anchorCtr="0">
            <a:noAutofit/>
          </a:bodyPr>
          <a:lstStyle/>
          <a:p>
            <a:pPr lvl="0">
              <a:spcBef>
                <a:spcPts val="0"/>
              </a:spcBef>
              <a:buNone/>
            </a:pPr>
            <a:r>
              <a:rPr lang="en" dirty="0" smtClean="0"/>
              <a:t>June 21, </a:t>
            </a:r>
            <a:r>
              <a:rPr lang="en" dirty="0"/>
              <a:t>2017 </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545" y="4343636"/>
            <a:ext cx="597580" cy="44818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smtClean="0"/>
              <a:t>Scenario</a:t>
            </a:r>
            <a:endParaRPr lang="en" dirty="0"/>
          </a:p>
        </p:txBody>
      </p:sp>
      <p:sp>
        <p:nvSpPr>
          <p:cNvPr id="304" name="Shape 304"/>
          <p:cNvSpPr txBox="1"/>
          <p:nvPr/>
        </p:nvSpPr>
        <p:spPr>
          <a:xfrm>
            <a:off x="352482" y="1179560"/>
            <a:ext cx="8496000" cy="3802343"/>
          </a:xfrm>
          <a:prstGeom prst="rect">
            <a:avLst/>
          </a:prstGeom>
          <a:noFill/>
          <a:ln>
            <a:noFill/>
          </a:ln>
        </p:spPr>
        <p:txBody>
          <a:bodyPr lIns="91425" tIns="91425" rIns="91425" bIns="91425" anchor="t" anchorCtr="0">
            <a:noAutofit/>
          </a:bodyPr>
          <a:lstStyle/>
          <a:p>
            <a:pPr lvl="0">
              <a:lnSpc>
                <a:spcPct val="150000"/>
              </a:lnSpc>
            </a:pPr>
            <a:endParaRPr lang="en-US" altLang="zh-TW" dirty="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成功建立房間的小毅，在等待了一會兒後，</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a:solidFill>
                  <a:schemeClr val="tx1"/>
                </a:solidFill>
                <a:latin typeface="微軟正黑體" panose="020B0604030504040204" pitchFamily="34" charset="-120"/>
                <a:ea typeface="微軟正黑體" panose="020B0604030504040204" pitchFamily="34" charset="-120"/>
              </a:rPr>
              <a:t>終於有玩家進入</a:t>
            </a:r>
            <a:r>
              <a:rPr lang="zh-TW" altLang="en-US" sz="1600" dirty="0" smtClean="0">
                <a:solidFill>
                  <a:schemeClr val="tx1"/>
                </a:solidFill>
                <a:latin typeface="微軟正黑體" panose="020B0604030504040204" pitchFamily="34" charset="-120"/>
                <a:ea typeface="微軟正黑體" panose="020B0604030504040204" pitchFamily="34" charset="-120"/>
              </a:rPr>
              <a:t>房間，沒想到名字跟他的</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a:solidFill>
                  <a:schemeClr val="tx1"/>
                </a:solidFill>
                <a:latin typeface="微軟正黑體" panose="020B0604030504040204" pitchFamily="34" charset="-120"/>
                <a:ea typeface="微軟正黑體" panose="020B0604030504040204" pitchFamily="34" charset="-120"/>
              </a:rPr>
              <a:t>大學同學</a:t>
            </a:r>
            <a:r>
              <a:rPr lang="zh-TW" altLang="en-US" sz="1600" dirty="0" smtClean="0">
                <a:solidFill>
                  <a:schemeClr val="tx1"/>
                </a:solidFill>
                <a:latin typeface="微軟正黑體" panose="020B0604030504040204" pitchFamily="34" charset="-120"/>
                <a:ea typeface="微軟正黑體" panose="020B0604030504040204" pitchFamily="34" charset="-120"/>
              </a:rPr>
              <a:t>一樣</a:t>
            </a:r>
            <a:r>
              <a:rPr lang="zh-TW" altLang="en-US" sz="1600" dirty="0">
                <a:solidFill>
                  <a:schemeClr val="tx1"/>
                </a:solidFill>
                <a:latin typeface="微軟正黑體" panose="020B0604030504040204" pitchFamily="34" charset="-120"/>
                <a:ea typeface="微軟正黑體" panose="020B0604030504040204" pitchFamily="34" charset="-120"/>
              </a:rPr>
              <a:t>叫做</a:t>
            </a:r>
            <a:r>
              <a:rPr lang="zh-TW" altLang="en-US" sz="1600" dirty="0" smtClean="0">
                <a:solidFill>
                  <a:schemeClr val="tx1"/>
                </a:solidFill>
                <a:latin typeface="微軟正黑體" panose="020B0604030504040204" pitchFamily="34" charset="-120"/>
                <a:ea typeface="微軟正黑體" panose="020B0604030504040204" pitchFamily="34" charset="-120"/>
              </a:rPr>
              <a:t>陳彥勳，調皮的小毅馬上</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想起他的口頭禪便打在聊天室裡，沒想到那</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a:solidFill>
                  <a:schemeClr val="tx1"/>
                </a:solidFill>
                <a:latin typeface="微軟正黑體" panose="020B0604030504040204" pitchFamily="34" charset="-120"/>
                <a:ea typeface="微軟正黑體" panose="020B0604030504040204" pitchFamily="34" charset="-120"/>
              </a:rPr>
              <a:t>位叫做</a:t>
            </a:r>
            <a:r>
              <a:rPr lang="zh-TW" altLang="en-US" sz="1600" dirty="0" smtClean="0">
                <a:solidFill>
                  <a:schemeClr val="tx1"/>
                </a:solidFill>
                <a:latin typeface="微軟正黑體" panose="020B0604030504040204" pitchFamily="34" charset="-120"/>
                <a:ea typeface="微軟正黑體" panose="020B0604030504040204" pitchFamily="34" charset="-120"/>
              </a:rPr>
              <a:t>陳</a:t>
            </a:r>
            <a:r>
              <a:rPr lang="zh-TW" altLang="en-US" sz="1600" dirty="0">
                <a:solidFill>
                  <a:schemeClr val="tx1"/>
                </a:solidFill>
                <a:latin typeface="微軟正黑體" panose="020B0604030504040204" pitchFamily="34" charset="-120"/>
                <a:ea typeface="微軟正黑體" panose="020B0604030504040204" pitchFamily="34" charset="-120"/>
              </a:rPr>
              <a:t>彥勳</a:t>
            </a:r>
            <a:r>
              <a:rPr lang="zh-TW" altLang="en-US" sz="1600" dirty="0" smtClean="0">
                <a:solidFill>
                  <a:schemeClr val="tx1"/>
                </a:solidFill>
                <a:latin typeface="微軟正黑體" panose="020B0604030504040204" pitchFamily="34" charset="-120"/>
                <a:ea typeface="微軟正黑體" panose="020B0604030504040204" pitchFamily="34" charset="-120"/>
              </a:rPr>
              <a:t>的玩家回話方式也跟小毅的大</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學同學一模一樣</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0186" y="2855603"/>
            <a:ext cx="4508296" cy="2126300"/>
          </a:xfrm>
          <a:prstGeom prst="rect">
            <a:avLst/>
          </a:prstGeom>
        </p:spPr>
      </p:pic>
    </p:spTree>
    <p:extLst>
      <p:ext uri="{BB962C8B-B14F-4D97-AF65-F5344CB8AC3E}">
        <p14:creationId xmlns:p14="http://schemas.microsoft.com/office/powerpoint/2010/main" val="3924190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smtClean="0"/>
              <a:t>Scenario</a:t>
            </a:r>
            <a:endParaRPr lang="en" dirty="0"/>
          </a:p>
        </p:txBody>
      </p:sp>
      <p:sp>
        <p:nvSpPr>
          <p:cNvPr id="304" name="Shape 304"/>
          <p:cNvSpPr txBox="1"/>
          <p:nvPr/>
        </p:nvSpPr>
        <p:spPr>
          <a:xfrm>
            <a:off x="270000" y="1179560"/>
            <a:ext cx="8496000" cy="3802343"/>
          </a:xfrm>
          <a:prstGeom prst="rect">
            <a:avLst/>
          </a:prstGeom>
          <a:noFill/>
          <a:ln>
            <a:noFill/>
          </a:ln>
        </p:spPr>
        <p:txBody>
          <a:bodyPr lIns="91425" tIns="91425" rIns="91425" bIns="91425" anchor="t" anchorCtr="0">
            <a:noAutofit/>
          </a:bodyPr>
          <a:lstStyle/>
          <a:p>
            <a:pPr lvl="0">
              <a:lnSpc>
                <a:spcPct val="150000"/>
              </a:lnSpc>
            </a:pPr>
            <a:endParaRPr lang="en-US" altLang="zh-TW"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遊戲開始後小毅發現自己是人類陣營，也看到了             </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自己的隊友</a:t>
            </a:r>
            <a:r>
              <a:rPr lang="zh-TW" altLang="en-US" sz="1600" dirty="0">
                <a:solidFill>
                  <a:schemeClr val="tx1"/>
                </a:solidFill>
                <a:latin typeface="微軟正黑體" panose="020B0604030504040204" pitchFamily="34" charset="-120"/>
                <a:ea typeface="微軟正黑體" panose="020B0604030504040204" pitchFamily="34" charset="-120"/>
              </a:rPr>
              <a:t>，</a:t>
            </a:r>
            <a:r>
              <a:rPr lang="zh-TW" altLang="en-US" sz="1600" dirty="0" smtClean="0">
                <a:solidFill>
                  <a:schemeClr val="tx1"/>
                </a:solidFill>
                <a:latin typeface="微軟正黑體" panose="020B0604030504040204" pitchFamily="34" charset="-120"/>
                <a:ea typeface="微軟正黑體" panose="020B0604030504040204" pitchFamily="34" charset="-120"/>
              </a:rPr>
              <a:t>他們的目標則是要撐過</a:t>
            </a:r>
            <a:r>
              <a:rPr lang="en-US" altLang="zh-TW" sz="1600" dirty="0" smtClean="0">
                <a:solidFill>
                  <a:schemeClr val="tx1"/>
                </a:solidFill>
                <a:latin typeface="微軟正黑體" panose="020B0604030504040204" pitchFamily="34" charset="-120"/>
                <a:ea typeface="微軟正黑體" panose="020B0604030504040204" pitchFamily="34" charset="-120"/>
              </a:rPr>
              <a:t>60</a:t>
            </a:r>
            <a:r>
              <a:rPr lang="zh-TW" altLang="en-US" sz="1600" dirty="0" smtClean="0">
                <a:solidFill>
                  <a:schemeClr val="tx1"/>
                </a:solidFill>
                <a:latin typeface="微軟正黑體" panose="020B0604030504040204" pitchFamily="34" charset="-120"/>
                <a:ea typeface="微軟正黑體" panose="020B0604030504040204" pitchFamily="34" charset="-120"/>
              </a:rPr>
              <a:t>秒而不被</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扮演鬼陣營的人給抓住！</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482" y="2780970"/>
            <a:ext cx="3722205" cy="2362530"/>
          </a:xfrm>
          <a:prstGeom prst="rect">
            <a:avLst/>
          </a:prstGeom>
        </p:spPr>
      </p:pic>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7669" y="2228797"/>
            <a:ext cx="3722205" cy="2362530"/>
          </a:xfrm>
          <a:prstGeom prst="rect">
            <a:avLst/>
          </a:prstGeom>
        </p:spPr>
      </p:pic>
      <p:sp>
        <p:nvSpPr>
          <p:cNvPr id="4" name="文字方塊 3"/>
          <p:cNvSpPr txBox="1"/>
          <p:nvPr/>
        </p:nvSpPr>
        <p:spPr>
          <a:xfrm>
            <a:off x="4727669" y="1581150"/>
            <a:ext cx="3630224" cy="800219"/>
          </a:xfrm>
          <a:prstGeom prst="rect">
            <a:avLst/>
          </a:prstGeom>
          <a:noFill/>
        </p:spPr>
        <p:txBody>
          <a:bodyPr wrap="square" rtlCol="0">
            <a:spAutoFit/>
          </a:bodyPr>
          <a:lstStyle/>
          <a:p>
            <a:pPr lvl="0"/>
            <a:r>
              <a:rPr lang="zh-TW" altLang="en-US" sz="1600" dirty="0">
                <a:solidFill>
                  <a:schemeClr val="tx1"/>
                </a:solidFill>
                <a:latin typeface="微軟正黑體" panose="020B0604030504040204" pitchFamily="34" charset="-120"/>
                <a:ea typeface="微軟正黑體" panose="020B0604030504040204" pitchFamily="34" charset="-120"/>
              </a:rPr>
              <a:t>而鬼陣營則是要在</a:t>
            </a:r>
            <a:r>
              <a:rPr lang="en-US" altLang="zh-TW" sz="1600" dirty="0">
                <a:solidFill>
                  <a:schemeClr val="tx1"/>
                </a:solidFill>
                <a:latin typeface="微軟正黑體" panose="020B0604030504040204" pitchFamily="34" charset="-120"/>
                <a:ea typeface="微軟正黑體" panose="020B0604030504040204" pitchFamily="34" charset="-120"/>
              </a:rPr>
              <a:t>60</a:t>
            </a:r>
            <a:r>
              <a:rPr lang="zh-TW" altLang="en-US" sz="1600" dirty="0">
                <a:solidFill>
                  <a:schemeClr val="tx1"/>
                </a:solidFill>
                <a:latin typeface="微軟正黑體" panose="020B0604030504040204" pitchFamily="34" charset="-120"/>
                <a:ea typeface="微軟正黑體" panose="020B0604030504040204" pitchFamily="34" charset="-120"/>
              </a:rPr>
              <a:t>秒內全數殲滅人類陣營</a:t>
            </a:r>
            <a:endParaRPr lang="en-US" altLang="zh-TW" sz="1600" dirty="0">
              <a:solidFill>
                <a:schemeClr val="tx1"/>
              </a:solidFill>
              <a:latin typeface="微軟正黑體" panose="020B0604030504040204" pitchFamily="34" charset="-120"/>
              <a:ea typeface="微軟正黑體" panose="020B0604030504040204" pitchFamily="34" charset="-120"/>
            </a:endParaRPr>
          </a:p>
          <a:p>
            <a:endParaRPr lang="zh-TW" altLang="en-US" dirty="0"/>
          </a:p>
        </p:txBody>
      </p:sp>
      <p:pic>
        <p:nvPicPr>
          <p:cNvPr id="5" name="圖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6226" y="4725003"/>
            <a:ext cx="2753109" cy="352474"/>
          </a:xfrm>
          <a:prstGeom prst="rect">
            <a:avLst/>
          </a:prstGeom>
        </p:spPr>
      </p:pic>
    </p:spTree>
    <p:extLst>
      <p:ext uri="{BB962C8B-B14F-4D97-AF65-F5344CB8AC3E}">
        <p14:creationId xmlns:p14="http://schemas.microsoft.com/office/powerpoint/2010/main" val="451494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4054007179"/>
              </p:ext>
            </p:extLst>
          </p:nvPr>
        </p:nvGraphicFramePr>
        <p:xfrm>
          <a:off x="370484" y="84083"/>
          <a:ext cx="8096726" cy="4978069"/>
        </p:xfrm>
        <a:graphic>
          <a:graphicData uri="http://schemas.openxmlformats.org/drawingml/2006/table">
            <a:tbl>
              <a:tblPr>
                <a:tableStyleId>{29C47C2B-C855-4087-BB00-FEF2A978A6A5}</a:tableStyleId>
              </a:tblPr>
              <a:tblGrid>
                <a:gridCol w="926321">
                  <a:extLst>
                    <a:ext uri="{9D8B030D-6E8A-4147-A177-3AD203B41FA5}">
                      <a16:colId xmlns:a16="http://schemas.microsoft.com/office/drawing/2014/main" val="3559088939"/>
                    </a:ext>
                  </a:extLst>
                </a:gridCol>
                <a:gridCol w="2435877">
                  <a:extLst>
                    <a:ext uri="{9D8B030D-6E8A-4147-A177-3AD203B41FA5}">
                      <a16:colId xmlns:a16="http://schemas.microsoft.com/office/drawing/2014/main" val="1971638425"/>
                    </a:ext>
                  </a:extLst>
                </a:gridCol>
                <a:gridCol w="926321">
                  <a:extLst>
                    <a:ext uri="{9D8B030D-6E8A-4147-A177-3AD203B41FA5}">
                      <a16:colId xmlns:a16="http://schemas.microsoft.com/office/drawing/2014/main" val="3077314657"/>
                    </a:ext>
                  </a:extLst>
                </a:gridCol>
                <a:gridCol w="1166479">
                  <a:extLst>
                    <a:ext uri="{9D8B030D-6E8A-4147-A177-3AD203B41FA5}">
                      <a16:colId xmlns:a16="http://schemas.microsoft.com/office/drawing/2014/main" val="4247843326"/>
                    </a:ext>
                  </a:extLst>
                </a:gridCol>
                <a:gridCol w="1320864">
                  <a:extLst>
                    <a:ext uri="{9D8B030D-6E8A-4147-A177-3AD203B41FA5}">
                      <a16:colId xmlns:a16="http://schemas.microsoft.com/office/drawing/2014/main" val="4163248327"/>
                    </a:ext>
                  </a:extLst>
                </a:gridCol>
                <a:gridCol w="1320864">
                  <a:extLst>
                    <a:ext uri="{9D8B030D-6E8A-4147-A177-3AD203B41FA5}">
                      <a16:colId xmlns:a16="http://schemas.microsoft.com/office/drawing/2014/main" val="449535101"/>
                    </a:ext>
                  </a:extLst>
                </a:gridCol>
              </a:tblGrid>
              <a:tr h="126811">
                <a:tc>
                  <a:txBody>
                    <a:bodyPr/>
                    <a:lstStyle/>
                    <a:p>
                      <a:pPr algn="ctr" fontAlgn="ctr"/>
                      <a:r>
                        <a:rPr lang="en-US" sz="1100" u="none" strike="noStrike" dirty="0">
                          <a:effectLst/>
                          <a:latin typeface="Calibri" panose="020F0502020204030204" pitchFamily="34" charset="0"/>
                          <a:ea typeface="微軟正黑體" panose="020B0604030504040204" pitchFamily="34" charset="-120"/>
                        </a:rPr>
                        <a:t>User</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fontAlgn="ctr"/>
                      <a:r>
                        <a:rPr lang="en-US" sz="1100" u="none" strike="noStrike" dirty="0">
                          <a:effectLst/>
                          <a:latin typeface="Calibri" panose="020F0502020204030204" pitchFamily="34" charset="0"/>
                          <a:ea typeface="微軟正黑體" panose="020B0604030504040204" pitchFamily="34" charset="-120"/>
                        </a:rPr>
                        <a:t>Backlog Item</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fontAlgn="ctr"/>
                      <a:r>
                        <a:rPr lang="en-US" sz="1100" u="none" strike="noStrike" dirty="0">
                          <a:effectLst/>
                          <a:latin typeface="Calibri" panose="020F0502020204030204" pitchFamily="34" charset="0"/>
                          <a:ea typeface="微軟正黑體" panose="020B0604030504040204" pitchFamily="34" charset="-120"/>
                        </a:rPr>
                        <a:t>TASK ID</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fontAlgn="ctr"/>
                      <a:r>
                        <a:rPr lang="en-US" sz="1100" u="none" strike="noStrike" dirty="0">
                          <a:effectLst/>
                          <a:latin typeface="Calibri" panose="020F0502020204030204" pitchFamily="34" charset="0"/>
                          <a:ea typeface="微軟正黑體" panose="020B0604030504040204" pitchFamily="34" charset="-120"/>
                        </a:rPr>
                        <a:t>Task</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fontAlgn="ctr"/>
                      <a:r>
                        <a:rPr lang="en-US" sz="1100" u="none" strike="noStrike" dirty="0">
                          <a:effectLst/>
                          <a:latin typeface="Calibri" panose="020F0502020204030204" pitchFamily="34" charset="0"/>
                          <a:ea typeface="微軟正黑體" panose="020B0604030504040204" pitchFamily="34" charset="-120"/>
                        </a:rPr>
                        <a:t>Estimate(</a:t>
                      </a:r>
                      <a:r>
                        <a:rPr lang="en-US" sz="1100" u="none" strike="noStrike" dirty="0" err="1">
                          <a:effectLst/>
                          <a:latin typeface="Calibri" panose="020F0502020204030204" pitchFamily="34" charset="0"/>
                          <a:ea typeface="微軟正黑體" panose="020B0604030504040204" pitchFamily="34" charset="-120"/>
                        </a:rPr>
                        <a:t>hr</a:t>
                      </a:r>
                      <a:r>
                        <a:rPr lang="en-US" sz="1100" u="none" strike="noStrike" dirty="0">
                          <a:effectLst/>
                          <a:latin typeface="Calibri" panose="020F0502020204030204" pitchFamily="34" charset="0"/>
                          <a:ea typeface="微軟正黑體" panose="020B0604030504040204" pitchFamily="34" charset="-120"/>
                        </a:rPr>
                        <a:t>)</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fontAlgn="ctr"/>
                      <a:r>
                        <a:rPr lang="en-US" sz="1100" u="none" strike="noStrike" dirty="0">
                          <a:effectLst/>
                          <a:latin typeface="Calibri" panose="020F0502020204030204" pitchFamily="34" charset="0"/>
                          <a:ea typeface="微軟正黑體" panose="020B0604030504040204" pitchFamily="34" charset="-120"/>
                        </a:rPr>
                        <a:t>Responsibility</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508694751"/>
                  </a:ext>
                </a:extLst>
              </a:tr>
              <a:tr h="132575">
                <a:tc>
                  <a:txBody>
                    <a:bodyPr/>
                    <a:lstStyle/>
                    <a:p>
                      <a:pPr algn="ctr" fontAlgn="ctr"/>
                      <a:r>
                        <a:rPr lang="en-US" sz="1100" u="none" strike="noStrike" dirty="0">
                          <a:effectLst/>
                          <a:latin typeface="Calibri" panose="020F0502020204030204" pitchFamily="34" charset="0"/>
                          <a:ea typeface="微軟正黑體" panose="020B0604030504040204" pitchFamily="34" charset="-120"/>
                        </a:rPr>
                        <a:t>Story ID</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63283169"/>
                  </a:ext>
                </a:extLst>
              </a:tr>
              <a:tr h="247857">
                <a:tc rowSpan="4">
                  <a:txBody>
                    <a:bodyPr/>
                    <a:lstStyle/>
                    <a:p>
                      <a:pPr algn="ctr" fontAlgn="ctr"/>
                      <a:r>
                        <a:rPr lang="en-US" altLang="zh-TW" sz="1100" u="none" strike="noStrike" dirty="0">
                          <a:effectLst/>
                          <a:latin typeface="Calibri" panose="020F0502020204030204" pitchFamily="34" charset="0"/>
                          <a:ea typeface="微軟正黑體" panose="020B0604030504040204" pitchFamily="34" charset="-120"/>
                        </a:rPr>
                        <a:t>1</a:t>
                      </a:r>
                      <a:endParaRPr lang="en-US" altLang="zh-TW"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rowSpan="4">
                  <a:txBody>
                    <a:bodyPr/>
                    <a:lstStyle/>
                    <a:p>
                      <a:pPr algn="ctr" fontAlgn="ctr"/>
                      <a:r>
                        <a:rPr lang="zh-TW" altLang="en-US" sz="1100" u="none" strike="noStrike" dirty="0">
                          <a:effectLst/>
                          <a:latin typeface="Calibri" panose="020F0502020204030204" pitchFamily="34" charset="0"/>
                          <a:ea typeface="微軟正黑體" panose="020B0604030504040204" pitchFamily="34" charset="-120"/>
                        </a:rPr>
                        <a:t>身為使用者，我可以創建遊戲房間而且可以看見房間裡有幾個玩家</a:t>
                      </a:r>
                      <a:endParaRPr lang="zh-TW" alt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1-1</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Design JSP</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rgbClr val="000000"/>
                          </a:solidFill>
                          <a:effectLst/>
                          <a:latin typeface="Calibri" panose="020F0502020204030204" pitchFamily="34" charset="0"/>
                          <a:ea typeface="微軟正黑體" panose="020B0604030504040204" pitchFamily="34" charset="-120"/>
                        </a:rPr>
                        <a:t>柏彣</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267675"/>
                  </a:ext>
                </a:extLst>
              </a:tr>
              <a:tr h="247857">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1-2</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Coding Servlet</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u="none" strike="noStrike" dirty="0" smtClean="0">
                          <a:effectLst/>
                          <a:latin typeface="Calibri" panose="020F0502020204030204" pitchFamily="34" charset="0"/>
                          <a:ea typeface="微軟正黑體" panose="020B0604030504040204" pitchFamily="34" charset="-120"/>
                        </a:rPr>
                        <a:t>培倫</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6008674"/>
                  </a:ext>
                </a:extLst>
              </a:tr>
              <a:tr h="398216">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dirty="0">
                          <a:effectLst/>
                          <a:latin typeface="Calibri" panose="020F0502020204030204" pitchFamily="34" charset="0"/>
                          <a:ea typeface="微軟正黑體" panose="020B0604030504040204" pitchFamily="34" charset="-120"/>
                        </a:rPr>
                        <a:t>1-3</a:t>
                      </a:r>
                      <a:endParaRPr lang="en-US" altLang="zh-TW"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latin typeface="Calibri" panose="020F0502020204030204" pitchFamily="34" charset="0"/>
                          <a:ea typeface="微軟正黑體" panose="020B0604030504040204" pitchFamily="34" charset="-120"/>
                        </a:rPr>
                        <a:t>Coding </a:t>
                      </a:r>
                      <a:r>
                        <a:rPr lang="en-US" sz="1100" u="none" strike="noStrike" dirty="0" smtClean="0">
                          <a:effectLst/>
                          <a:latin typeface="Calibri" panose="020F0502020204030204" pitchFamily="34" charset="0"/>
                          <a:ea typeface="微軟正黑體" panose="020B0604030504040204" pitchFamily="34" charset="-120"/>
                        </a:rPr>
                        <a:t>JS &amp; Html/CSS</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rgbClr val="000000"/>
                          </a:solidFill>
                          <a:effectLst/>
                          <a:latin typeface="Calibri" panose="020F0502020204030204" pitchFamily="34" charset="0"/>
                          <a:ea typeface="微軟正黑體" panose="020B0604030504040204" pitchFamily="34" charset="-120"/>
                        </a:rPr>
                        <a:t>柏彣</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857510"/>
                  </a:ext>
                </a:extLst>
              </a:tr>
              <a:tr h="247857">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1-4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latin typeface="Calibri" panose="020F0502020204030204" pitchFamily="34" charset="0"/>
                          <a:ea typeface="微軟正黑體" panose="020B0604030504040204" pitchFamily="34" charset="-120"/>
                        </a:rPr>
                        <a:t>Write test fixtures</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dirty="0">
                          <a:effectLst/>
                          <a:latin typeface="Calibri" panose="020F0502020204030204" pitchFamily="34" charset="0"/>
                          <a:ea typeface="微軟正黑體" panose="020B0604030504040204" pitchFamily="34" charset="-120"/>
                        </a:rPr>
                        <a:t>4</a:t>
                      </a:r>
                      <a:endParaRPr lang="en-US" altLang="zh-TW"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rgbClr val="000000"/>
                          </a:solidFill>
                          <a:effectLst/>
                          <a:latin typeface="Calibri" panose="020F0502020204030204" pitchFamily="34" charset="0"/>
                          <a:ea typeface="微軟正黑體" panose="020B0604030504040204" pitchFamily="34" charset="-120"/>
                        </a:rPr>
                        <a:t>德毅</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4208149"/>
                  </a:ext>
                </a:extLst>
              </a:tr>
              <a:tr h="247857">
                <a:tc rowSpan="5">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2</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rowSpan="5">
                  <a:txBody>
                    <a:bodyPr/>
                    <a:lstStyle/>
                    <a:p>
                      <a:pPr algn="ctr" fontAlgn="ctr"/>
                      <a:r>
                        <a:rPr lang="zh-TW" altLang="en-US" sz="1100" u="none" strike="noStrike">
                          <a:effectLst/>
                          <a:latin typeface="Calibri" panose="020F0502020204030204" pitchFamily="34" charset="0"/>
                          <a:ea typeface="微軟正黑體" panose="020B0604030504040204" pitchFamily="34" charset="-120"/>
                        </a:rPr>
                        <a:t>我在遊戲當中，我可以自由移動、用滑鼠變換視角且不會穿牆</a:t>
                      </a:r>
                      <a:endParaRPr lang="zh-TW" alt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2-1</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Design map</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dirty="0">
                          <a:effectLst/>
                          <a:latin typeface="Calibri" panose="020F0502020204030204" pitchFamily="34" charset="0"/>
                          <a:ea typeface="微軟正黑體" panose="020B0604030504040204" pitchFamily="34" charset="-120"/>
                        </a:rPr>
                        <a:t>5</a:t>
                      </a:r>
                      <a:endParaRPr lang="en-US" altLang="zh-TW"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chemeClr val="tx1"/>
                          </a:solidFill>
                          <a:effectLst/>
                          <a:latin typeface="Calibri" panose="020F0502020204030204" pitchFamily="34" charset="0"/>
                          <a:ea typeface="微軟正黑體" panose="020B0604030504040204" pitchFamily="34" charset="-120"/>
                        </a:rPr>
                        <a:t>培倫</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224728"/>
                  </a:ext>
                </a:extLst>
              </a:tr>
              <a:tr h="489951">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2-2</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Design first person camera</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dirty="0">
                          <a:effectLst/>
                          <a:latin typeface="Calibri" panose="020F0502020204030204" pitchFamily="34" charset="0"/>
                          <a:ea typeface="微軟正黑體" panose="020B0604030504040204" pitchFamily="34" charset="-120"/>
                        </a:rPr>
                        <a:t>5</a:t>
                      </a:r>
                      <a:endParaRPr lang="en-US" altLang="zh-TW"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chemeClr val="tx1"/>
                          </a:solidFill>
                          <a:effectLst/>
                          <a:latin typeface="Calibri" panose="020F0502020204030204" pitchFamily="34" charset="0"/>
                          <a:ea typeface="微軟正黑體" panose="020B0604030504040204" pitchFamily="34" charset="-120"/>
                        </a:rPr>
                        <a:t>俊廷</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692290"/>
                  </a:ext>
                </a:extLst>
              </a:tr>
              <a:tr h="247857">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2-3</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Collision detection</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5</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u="none" strike="noStrike" dirty="0" smtClean="0">
                          <a:effectLst/>
                          <a:latin typeface="Calibri" panose="020F0502020204030204" pitchFamily="34" charset="0"/>
                          <a:ea typeface="微軟正黑體" panose="020B0604030504040204" pitchFamily="34" charset="-120"/>
                        </a:rPr>
                        <a:t>俊廷</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115199"/>
                  </a:ext>
                </a:extLst>
              </a:tr>
              <a:tr h="368904">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2-4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latin typeface="Calibri" panose="020F0502020204030204" pitchFamily="34" charset="0"/>
                          <a:ea typeface="微軟正黑體" panose="020B0604030504040204" pitchFamily="34" charset="-120"/>
                        </a:rPr>
                        <a:t>Make decoration</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5</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chemeClr val="tx1"/>
                          </a:solidFill>
                          <a:effectLst/>
                          <a:latin typeface="Calibri" panose="020F0502020204030204" pitchFamily="34" charset="0"/>
                          <a:ea typeface="微軟正黑體" panose="020B0604030504040204" pitchFamily="34" charset="-120"/>
                        </a:rPr>
                        <a:t>家楷</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54394"/>
                  </a:ext>
                </a:extLst>
              </a:tr>
              <a:tr h="247857">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2-5</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Write test fixtures</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5</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rgbClr val="000000"/>
                          </a:solidFill>
                          <a:effectLst/>
                          <a:latin typeface="Calibri" panose="020F0502020204030204" pitchFamily="34" charset="0"/>
                          <a:ea typeface="微軟正黑體" panose="020B0604030504040204" pitchFamily="34" charset="-120"/>
                        </a:rPr>
                        <a:t>家楷</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925448"/>
                  </a:ext>
                </a:extLst>
              </a:tr>
              <a:tr h="247857">
                <a:tc rowSpan="4">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3</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rowSpan="4">
                  <a:txBody>
                    <a:bodyPr/>
                    <a:lstStyle/>
                    <a:p>
                      <a:pPr algn="ctr" fontAlgn="ctr"/>
                      <a:r>
                        <a:rPr lang="zh-TW" altLang="en-US" sz="1100" u="none" strike="noStrike">
                          <a:effectLst/>
                          <a:latin typeface="Calibri" panose="020F0502020204030204" pitchFamily="34" charset="0"/>
                          <a:ea typeface="微軟正黑體" panose="020B0604030504040204" pitchFamily="34" charset="-120"/>
                        </a:rPr>
                        <a:t>我在遊戲中可以看到其他玩家</a:t>
                      </a:r>
                      <a:endParaRPr lang="zh-TW" alt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3-1</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Coding Servlet</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chemeClr val="tx1"/>
                          </a:solidFill>
                          <a:effectLst/>
                          <a:latin typeface="Calibri" panose="020F0502020204030204" pitchFamily="34" charset="0"/>
                          <a:ea typeface="微軟正黑體" panose="020B0604030504040204" pitchFamily="34" charset="-120"/>
                        </a:rPr>
                        <a:t>培倫</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3873274"/>
                  </a:ext>
                </a:extLst>
              </a:tr>
              <a:tr h="201551">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3-2</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Coding JS</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chemeClr val="tx1"/>
                          </a:solidFill>
                          <a:effectLst/>
                          <a:latin typeface="Calibri" panose="020F0502020204030204" pitchFamily="34" charset="0"/>
                          <a:ea typeface="微軟正黑體" panose="020B0604030504040204" pitchFamily="34" charset="-120"/>
                        </a:rPr>
                        <a:t>培倫</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051973"/>
                  </a:ext>
                </a:extLst>
              </a:tr>
              <a:tr h="247857">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3-3</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Design charactor</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chemeClr val="tx1"/>
                          </a:solidFill>
                          <a:effectLst/>
                          <a:latin typeface="Calibri" panose="020F0502020204030204" pitchFamily="34" charset="0"/>
                          <a:ea typeface="微軟正黑體" panose="020B0604030504040204" pitchFamily="34" charset="-120"/>
                        </a:rPr>
                        <a:t>培倫</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7459752"/>
                  </a:ext>
                </a:extLst>
              </a:tr>
              <a:tr h="247857">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3-4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Write test fixtures</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rgbClr val="000000"/>
                          </a:solidFill>
                          <a:effectLst/>
                          <a:latin typeface="Calibri" panose="020F0502020204030204" pitchFamily="34" charset="0"/>
                          <a:ea typeface="微軟正黑體" panose="020B0604030504040204" pitchFamily="34" charset="-120"/>
                        </a:rPr>
                        <a:t>俊廷</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464460"/>
                  </a:ext>
                </a:extLst>
              </a:tr>
              <a:tr h="247857">
                <a:tc rowSpan="4">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rowSpan="4">
                  <a:txBody>
                    <a:bodyPr/>
                    <a:lstStyle/>
                    <a:p>
                      <a:pPr algn="ctr" fontAlgn="ctr"/>
                      <a:r>
                        <a:rPr lang="zh-TW" altLang="en-US" sz="1100" u="none" strike="noStrike">
                          <a:effectLst/>
                          <a:latin typeface="Calibri" panose="020F0502020204030204" pitchFamily="34" charset="0"/>
                          <a:ea typeface="微軟正黑體" panose="020B0604030504040204" pitchFamily="34" charset="-120"/>
                        </a:rPr>
                        <a:t>當我身為鬼的時候，可以抓其他玩家使其遊戲</a:t>
                      </a:r>
                      <a:r>
                        <a:rPr lang="en-US" altLang="zh-TW" sz="1100" u="none" strike="noStrike">
                          <a:effectLst/>
                          <a:latin typeface="Calibri" panose="020F0502020204030204" pitchFamily="34" charset="0"/>
                          <a:ea typeface="微軟正黑體" panose="020B0604030504040204" pitchFamily="34" charset="-120"/>
                        </a:rPr>
                        <a:t>GG</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4-1</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Coding Servlet</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6</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rgbClr val="000000"/>
                          </a:solidFill>
                          <a:effectLst/>
                          <a:latin typeface="Calibri" panose="020F0502020204030204" pitchFamily="34" charset="0"/>
                          <a:ea typeface="微軟正黑體" panose="020B0604030504040204" pitchFamily="34" charset="-120"/>
                        </a:rPr>
                        <a:t>家楷</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1757185"/>
                  </a:ext>
                </a:extLst>
              </a:tr>
              <a:tr h="201551">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4-2</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Coding JS</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6</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rgbClr val="000000"/>
                          </a:solidFill>
                          <a:effectLst/>
                          <a:latin typeface="Calibri" panose="020F0502020204030204" pitchFamily="34" charset="0"/>
                          <a:ea typeface="微軟正黑體" panose="020B0604030504040204" pitchFamily="34" charset="-120"/>
                        </a:rPr>
                        <a:t>俊廷</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4736600"/>
                  </a:ext>
                </a:extLst>
              </a:tr>
              <a:tr h="247857">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4-3</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Design game rule</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6</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rgbClr val="000000"/>
                          </a:solidFill>
                          <a:effectLst/>
                          <a:latin typeface="Calibri" panose="020F0502020204030204" pitchFamily="34" charset="0"/>
                          <a:ea typeface="微軟正黑體" panose="020B0604030504040204" pitchFamily="34" charset="-120"/>
                        </a:rPr>
                        <a:t>德毅</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350053"/>
                  </a:ext>
                </a:extLst>
              </a:tr>
              <a:tr h="247857">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4-4</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sz="1100" u="none" strike="noStrike">
                          <a:effectLst/>
                          <a:latin typeface="Calibri" panose="020F0502020204030204" pitchFamily="34" charset="0"/>
                          <a:ea typeface="微軟正黑體" panose="020B0604030504040204" pitchFamily="34" charset="-120"/>
                        </a:rPr>
                        <a:t>Write test fixtures</a:t>
                      </a:r>
                      <a:endParaRPr lang="en-US"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US" altLang="zh-TW" sz="1100" u="none" strike="noStrike">
                          <a:effectLst/>
                          <a:latin typeface="Calibri" panose="020F0502020204030204" pitchFamily="34" charset="0"/>
                          <a:ea typeface="微軟正黑體" panose="020B0604030504040204" pitchFamily="34" charset="-120"/>
                        </a:rPr>
                        <a:t>6</a:t>
                      </a:r>
                      <a:endParaRPr lang="en-US" altLang="zh-TW" sz="1100" b="0" i="0" u="none" strike="noStrike">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zh-TW" altLang="en-US" sz="1100" b="0" i="0" u="none" strike="noStrike" dirty="0" smtClean="0">
                          <a:solidFill>
                            <a:srgbClr val="000000"/>
                          </a:solidFill>
                          <a:effectLst/>
                          <a:latin typeface="Calibri" panose="020F0502020204030204" pitchFamily="34" charset="0"/>
                          <a:ea typeface="微軟正黑體" panose="020B0604030504040204" pitchFamily="34" charset="-120"/>
                        </a:rPr>
                        <a:t>培倫</a:t>
                      </a:r>
                      <a:endParaRPr lang="en-US" sz="1100" b="0" i="0" u="none" strike="noStrike" dirty="0">
                        <a:solidFill>
                          <a:srgbClr val="000000"/>
                        </a:solidFill>
                        <a:effectLst/>
                        <a:latin typeface="Calibri" panose="020F0502020204030204" pitchFamily="34" charset="0"/>
                        <a:ea typeface="微軟正黑體" panose="020B0604030504040204" pitchFamily="34" charset="-120"/>
                      </a:endParaRPr>
                    </a:p>
                  </a:txBody>
                  <a:tcPr marL="4166" marR="4166" marT="4166"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707360"/>
                  </a:ext>
                </a:extLst>
              </a:tr>
            </a:tbl>
          </a:graphicData>
        </a:graphic>
      </p:graphicFrame>
    </p:spTree>
    <p:extLst>
      <p:ext uri="{BB962C8B-B14F-4D97-AF65-F5344CB8AC3E}">
        <p14:creationId xmlns:p14="http://schemas.microsoft.com/office/powerpoint/2010/main" val="42128400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r>
              <a:rPr lang="en-US" altLang="zh-TW" dirty="0" smtClean="0"/>
              <a:t>Wireframe(1 / 5)</a:t>
            </a:r>
            <a:endParaRPr lang="en-US" altLang="zh-TW" dirty="0"/>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000" y="1080000"/>
            <a:ext cx="5832648" cy="38874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文字方塊 5"/>
          <p:cNvSpPr txBox="1"/>
          <p:nvPr/>
        </p:nvSpPr>
        <p:spPr>
          <a:xfrm>
            <a:off x="6480000" y="1944000"/>
            <a:ext cx="2390800" cy="954107"/>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使用者可以點擊</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確定進入</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來進入房間列表也可以點擊我要離開轉跳至</a:t>
            </a:r>
            <a:r>
              <a:rPr lang="en-US" altLang="zh-TW" dirty="0" smtClean="0">
                <a:latin typeface="微軟正黑體" panose="020B0604030504040204" pitchFamily="34" charset="-120"/>
                <a:ea typeface="微軟正黑體" panose="020B0604030504040204" pitchFamily="34" charset="-120"/>
              </a:rPr>
              <a:t>Google</a:t>
            </a:r>
            <a:r>
              <a:rPr lang="zh-TW" altLang="en-US" dirty="0" smtClean="0">
                <a:latin typeface="微軟正黑體" panose="020B0604030504040204" pitchFamily="34" charset="-120"/>
                <a:ea typeface="微軟正黑體" panose="020B0604030504040204" pitchFamily="34" charset="-120"/>
              </a:rPr>
              <a:t>首頁。</a:t>
            </a:r>
            <a:endParaRPr lang="en-US" altLang="zh-TW"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00804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r>
              <a:rPr lang="en-US" altLang="zh-TW" dirty="0" smtClean="0"/>
              <a:t>Wireframe(2 / 5)</a:t>
            </a:r>
            <a:endParaRPr lang="en-US" altLang="zh-TW" dirty="0"/>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000" y="1080000"/>
            <a:ext cx="5833424" cy="388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文字方塊 7"/>
          <p:cNvSpPr txBox="1"/>
          <p:nvPr/>
        </p:nvSpPr>
        <p:spPr>
          <a:xfrm>
            <a:off x="6480000" y="1944000"/>
            <a:ext cx="2390800" cy="954107"/>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使用者可以觀看目前所有等待中的房間，點擊房間及可加入遊戲房間，也可以點選</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創建房間</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來創建遊戲房間。</a:t>
            </a:r>
            <a:endParaRPr lang="en-US" altLang="zh-TW"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536455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r>
              <a:rPr lang="en-US" altLang="zh-TW" dirty="0" smtClean="0"/>
              <a:t>Wireframe(3 / 5)</a:t>
            </a:r>
            <a:endParaRPr lang="en-US" altLang="zh-TW" dirty="0"/>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000" y="1080000"/>
            <a:ext cx="5833424" cy="388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文字方塊 8"/>
          <p:cNvSpPr txBox="1"/>
          <p:nvPr/>
        </p:nvSpPr>
        <p:spPr>
          <a:xfrm>
            <a:off x="6480000" y="1944000"/>
            <a:ext cx="2390800" cy="1384995"/>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使用者會在房間等待另外三個使用者，一旦滿房時，房主可以點擊</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遊戲開始</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來進行遊戲。使用者也可以點選</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退出房間</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來退回房間列表。</a:t>
            </a:r>
            <a:endParaRPr lang="en-US" altLang="zh-TW"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857028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r>
              <a:rPr lang="en-US" altLang="zh-TW" dirty="0" smtClean="0"/>
              <a:t>Wireframe(4 / 5)</a:t>
            </a:r>
            <a:endParaRPr lang="en-US" altLang="zh-TW" dirty="0"/>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000" y="1080000"/>
            <a:ext cx="5833424" cy="388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文字方塊 7"/>
          <p:cNvSpPr txBox="1"/>
          <p:nvPr/>
        </p:nvSpPr>
        <p:spPr>
          <a:xfrm>
            <a:off x="6480000" y="1944000"/>
            <a:ext cx="2390800" cy="1600438"/>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使用者可以開始由玩逃出絕命陣了，操作概念與第一人稱遊戲雷同，遊戲規則與傳統的鬼抓人不同，每個玩家與鬼都有自己獨特的技能來幫助自己的那一方贏得遊戲的勝利。</a:t>
            </a:r>
            <a:endParaRPr lang="en-US" altLang="zh-TW"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49306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r>
              <a:rPr lang="en-US" altLang="zh-TW" dirty="0" smtClean="0"/>
              <a:t>Wireframe(5 / 5)</a:t>
            </a:r>
            <a:endParaRPr lang="en-US" altLang="zh-TW" dirty="0"/>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000" y="1080000"/>
            <a:ext cx="5833424" cy="388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文字方塊 8"/>
          <p:cNvSpPr txBox="1"/>
          <p:nvPr/>
        </p:nvSpPr>
        <p:spPr>
          <a:xfrm>
            <a:off x="6480000" y="1944000"/>
            <a:ext cx="2390800" cy="954107"/>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使用者可以看到哪一方獲勝，點擊</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回到房間列表</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可以回到房間列表繼續下一場的遊戲。</a:t>
            </a:r>
            <a:endParaRPr lang="en-US" altLang="zh-TW"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78702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r>
              <a:rPr lang="en-US" altLang="zh-TW" dirty="0" smtClean="0"/>
              <a:t>Functional Map</a:t>
            </a:r>
            <a:endParaRPr lang="en-US" altLang="zh-TW" dirty="0"/>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504" y="0"/>
            <a:ext cx="3201199" cy="5143500"/>
          </a:xfrm>
          <a:prstGeom prst="rect">
            <a:avLst/>
          </a:prstGeom>
        </p:spPr>
      </p:pic>
    </p:spTree>
    <p:extLst>
      <p:ext uri="{BB962C8B-B14F-4D97-AF65-F5344CB8AC3E}">
        <p14:creationId xmlns:p14="http://schemas.microsoft.com/office/powerpoint/2010/main" val="2799993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r>
              <a:rPr lang="en-US" altLang="zh-TW" dirty="0" err="1" smtClean="0"/>
              <a:t>Jmeter</a:t>
            </a:r>
            <a:r>
              <a:rPr lang="en-US" altLang="zh-TW" dirty="0" smtClean="0"/>
              <a:t> Test</a:t>
            </a:r>
            <a:endParaRPr lang="en-US" altLang="zh-TW" dirty="0"/>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482" y="1017725"/>
            <a:ext cx="4381916" cy="1877363"/>
          </a:xfrm>
          <a:prstGeom prst="rect">
            <a:avLst/>
          </a:prstGeom>
        </p:spPr>
      </p:pic>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482" y="2895088"/>
            <a:ext cx="4381916" cy="1879200"/>
          </a:xfrm>
          <a:prstGeom prst="rect">
            <a:avLst/>
          </a:prstGeom>
        </p:spPr>
      </p:pic>
      <p:sp>
        <p:nvSpPr>
          <p:cNvPr id="6" name="文字方塊 5"/>
          <p:cNvSpPr txBox="1"/>
          <p:nvPr/>
        </p:nvSpPr>
        <p:spPr>
          <a:xfrm>
            <a:off x="5213130" y="1179560"/>
            <a:ext cx="3617351" cy="2062103"/>
          </a:xfrm>
          <a:prstGeom prst="rect">
            <a:avLst/>
          </a:prstGeom>
          <a:noFill/>
        </p:spPr>
        <p:txBody>
          <a:bodyPr wrap="square" rtlCol="0">
            <a:spAutoFit/>
          </a:bodyPr>
          <a:lstStyle/>
          <a:p>
            <a:pPr>
              <a:lnSpc>
                <a:spcPct val="200000"/>
              </a:lnSpc>
            </a:pPr>
            <a:r>
              <a:rPr lang="zh-TW" altLang="en-US" sz="1600" dirty="0" smtClean="0">
                <a:latin typeface="微軟正黑體" panose="020B0604030504040204" pitchFamily="34" charset="-120"/>
                <a:ea typeface="微軟正黑體" panose="020B0604030504040204" pitchFamily="34" charset="-120"/>
              </a:rPr>
              <a:t>執行序數 </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latin typeface="微軟正黑體" panose="020B0604030504040204" pitchFamily="34" charset="-120"/>
                <a:ea typeface="微軟正黑體" panose="020B0604030504040204" pitchFamily="34" charset="-120"/>
              </a:rPr>
              <a:t> </a:t>
            </a:r>
            <a:r>
              <a:rPr lang="en-US" altLang="zh-TW" sz="1600" dirty="0" smtClean="0">
                <a:latin typeface="微軟正黑體" panose="020B0604030504040204" pitchFamily="34" charset="-120"/>
                <a:ea typeface="微軟正黑體" panose="020B0604030504040204" pitchFamily="34" charset="-120"/>
              </a:rPr>
              <a:t>100</a:t>
            </a:r>
          </a:p>
          <a:p>
            <a:pPr>
              <a:lnSpc>
                <a:spcPct val="200000"/>
              </a:lnSpc>
            </a:pPr>
            <a:r>
              <a:rPr lang="zh-TW" altLang="en-US" sz="1600" dirty="0" smtClean="0">
                <a:latin typeface="微軟正黑體" panose="020B0604030504040204" pitchFamily="34" charset="-120"/>
                <a:ea typeface="微軟正黑體" panose="020B0604030504040204" pitchFamily="34" charset="-120"/>
              </a:rPr>
              <a:t>啟動延遲 </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latin typeface="微軟正黑體" panose="020B0604030504040204" pitchFamily="34" charset="-120"/>
                <a:ea typeface="微軟正黑體" panose="020B0604030504040204" pitchFamily="34" charset="-120"/>
              </a:rPr>
              <a:t> </a:t>
            </a:r>
            <a:r>
              <a:rPr lang="en-US" altLang="zh-TW" sz="1600" dirty="0" smtClean="0">
                <a:latin typeface="微軟正黑體" panose="020B0604030504040204" pitchFamily="34" charset="-120"/>
                <a:ea typeface="微軟正黑體" panose="020B0604030504040204" pitchFamily="34" charset="-120"/>
              </a:rPr>
              <a:t>10</a:t>
            </a:r>
          </a:p>
          <a:p>
            <a:pPr>
              <a:lnSpc>
                <a:spcPct val="200000"/>
              </a:lnSpc>
            </a:pPr>
            <a:r>
              <a:rPr lang="zh-TW" altLang="en-US" sz="1600" dirty="0" smtClean="0">
                <a:latin typeface="微軟正黑體" panose="020B0604030504040204" pitchFamily="34" charset="-120"/>
                <a:ea typeface="微軟正黑體" panose="020B0604030504040204" pitchFamily="34" charset="-120"/>
              </a:rPr>
              <a:t>迴圈次數</a:t>
            </a:r>
            <a:r>
              <a:rPr lang="zh-TW" altLang="en-US" sz="1600" dirty="0">
                <a:latin typeface="微軟正黑體" panose="020B0604030504040204" pitchFamily="34" charset="-120"/>
                <a:ea typeface="微軟正黑體" panose="020B0604030504040204" pitchFamily="34" charset="-120"/>
              </a:rPr>
              <a:t> </a:t>
            </a:r>
            <a:r>
              <a:rPr lang="en-US" altLang="zh-TW" sz="1600" dirty="0" smtClean="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dirty="0" smtClean="0">
                <a:latin typeface="微軟正黑體" panose="020B0604030504040204" pitchFamily="34" charset="-120"/>
                <a:ea typeface="微軟正黑體" panose="020B0604030504040204" pitchFamily="34" charset="-120"/>
              </a:rPr>
              <a:t>100</a:t>
            </a:r>
          </a:p>
          <a:p>
            <a:pPr>
              <a:lnSpc>
                <a:spcPct val="200000"/>
              </a:lnSpc>
            </a:pPr>
            <a:r>
              <a:rPr lang="en-US" altLang="zh-TW" sz="1600" dirty="0" smtClean="0">
                <a:latin typeface="微軟正黑體" panose="020B0604030504040204" pitchFamily="34" charset="-120"/>
                <a:ea typeface="微軟正黑體" panose="020B0604030504040204" pitchFamily="34" charset="-120"/>
              </a:rPr>
              <a:t>Request</a:t>
            </a:r>
            <a:r>
              <a:rPr lang="zh-TW" altLang="en-US" sz="1600" dirty="0" smtClean="0">
                <a:latin typeface="微軟正黑體" panose="020B0604030504040204" pitchFamily="34" charset="-120"/>
                <a:ea typeface="微軟正黑體" panose="020B0604030504040204" pitchFamily="34" charset="-120"/>
              </a:rPr>
              <a:t>總數 </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latin typeface="微軟正黑體" panose="020B0604030504040204" pitchFamily="34" charset="-120"/>
                <a:ea typeface="微軟正黑體" panose="020B0604030504040204" pitchFamily="34" charset="-120"/>
              </a:rPr>
              <a:t> </a:t>
            </a:r>
            <a:r>
              <a:rPr lang="en-US" altLang="zh-TW" sz="1600" dirty="0" smtClean="0">
                <a:latin typeface="微軟正黑體" panose="020B0604030504040204" pitchFamily="34" charset="-120"/>
                <a:ea typeface="微軟正黑體" panose="020B0604030504040204" pitchFamily="34" charset="-120"/>
              </a:rPr>
              <a:t>100</a:t>
            </a:r>
            <a:r>
              <a:rPr lang="zh-TW" altLang="en-US" sz="1600" dirty="0" smtClean="0">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100</a:t>
            </a:r>
            <a:r>
              <a:rPr lang="zh-TW" altLang="en-US" sz="1600" dirty="0" smtClean="0">
                <a:latin typeface="微軟正黑體" panose="020B0604030504040204" pitchFamily="34" charset="-120"/>
                <a:ea typeface="微軟正黑體" panose="020B0604030504040204" pitchFamily="34" charset="-120"/>
              </a:rPr>
              <a:t> </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latin typeface="微軟正黑體" panose="020B0604030504040204" pitchFamily="34" charset="-120"/>
                <a:ea typeface="微軟正黑體" panose="020B0604030504040204" pitchFamily="34" charset="-120"/>
              </a:rPr>
              <a:t> </a:t>
            </a:r>
            <a:r>
              <a:rPr lang="en-US" altLang="zh-TW" sz="1600" dirty="0" smtClean="0">
                <a:latin typeface="微軟正黑體" panose="020B0604030504040204" pitchFamily="34" charset="-120"/>
                <a:ea typeface="微軟正黑體" panose="020B0604030504040204" pitchFamily="34" charset="-120"/>
              </a:rPr>
              <a:t>10000</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698158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smtClean="0"/>
              <a:t>Instruction</a:t>
            </a:r>
            <a:endParaRPr lang="en" dirty="0"/>
          </a:p>
        </p:txBody>
      </p:sp>
      <p:sp>
        <p:nvSpPr>
          <p:cNvPr id="300" name="Shape 300"/>
          <p:cNvSpPr txBox="1">
            <a:spLocks noGrp="1"/>
          </p:cNvSpPr>
          <p:nvPr>
            <p:ph type="subTitle" idx="2"/>
          </p:nvPr>
        </p:nvSpPr>
        <p:spPr>
          <a:xfrm>
            <a:off x="370482" y="941525"/>
            <a:ext cx="8460000" cy="393600"/>
          </a:xfrm>
          <a:prstGeom prst="rect">
            <a:avLst/>
          </a:prstGeom>
        </p:spPr>
        <p:txBody>
          <a:bodyPr lIns="91425" tIns="91425" rIns="91425" bIns="91425" anchor="t" anchorCtr="0">
            <a:noAutofit/>
          </a:bodyPr>
          <a:lstStyle/>
          <a:p>
            <a:pPr lvl="0">
              <a:spcBef>
                <a:spcPts val="0"/>
              </a:spcBef>
              <a:buNone/>
            </a:pPr>
            <a:r>
              <a:rPr lang="en" dirty="0" smtClean="0">
                <a:latin typeface="Muli"/>
                <a:ea typeface="Muli"/>
                <a:cs typeface="Muli"/>
                <a:sym typeface="Muli"/>
              </a:rPr>
              <a:t>What is Three.js?</a:t>
            </a:r>
            <a:endParaRPr lang="en" dirty="0">
              <a:latin typeface="Muli"/>
              <a:ea typeface="Muli"/>
              <a:cs typeface="Muli"/>
              <a:sym typeface="Muli"/>
            </a:endParaRPr>
          </a:p>
        </p:txBody>
      </p:sp>
      <p:sp>
        <p:nvSpPr>
          <p:cNvPr id="304" name="Shape 304"/>
          <p:cNvSpPr txBox="1"/>
          <p:nvPr/>
        </p:nvSpPr>
        <p:spPr>
          <a:xfrm>
            <a:off x="378000" y="1445206"/>
            <a:ext cx="8388000" cy="597443"/>
          </a:xfrm>
          <a:prstGeom prst="rect">
            <a:avLst/>
          </a:prstGeom>
          <a:noFill/>
          <a:ln>
            <a:noFill/>
          </a:ln>
        </p:spPr>
        <p:txBody>
          <a:bodyPr lIns="91425" tIns="91425" rIns="91425" bIns="91425" anchor="ctr" anchorCtr="0">
            <a:noAutofit/>
          </a:bodyPr>
          <a:lstStyle/>
          <a:p>
            <a:pPr lvl="0">
              <a:lnSpc>
                <a:spcPct val="150000"/>
              </a:lnSpc>
            </a:pPr>
            <a:r>
              <a:rPr lang="zh-TW" altLang="en-US" dirty="0" smtClean="0">
                <a:solidFill>
                  <a:schemeClr val="tx1"/>
                </a:solidFill>
                <a:latin typeface="Calibri" panose="020F0502020204030204" pitchFamily="34" charset="0"/>
                <a:ea typeface="微軟正黑體" panose="020B0604030504040204" pitchFamily="34" charset="-120"/>
              </a:rPr>
              <a:t>將它拆成</a:t>
            </a:r>
            <a:r>
              <a:rPr lang="en-US" altLang="zh-TW" dirty="0">
                <a:solidFill>
                  <a:schemeClr val="tx1"/>
                </a:solidFill>
                <a:latin typeface="Calibri" panose="020F0502020204030204" pitchFamily="34" charset="0"/>
                <a:ea typeface="微軟正黑體" panose="020B0604030504040204" pitchFamily="34" charset="-120"/>
              </a:rPr>
              <a:t>three + </a:t>
            </a:r>
            <a:r>
              <a:rPr lang="en-US" altLang="zh-TW" dirty="0" smtClean="0">
                <a:solidFill>
                  <a:schemeClr val="tx1"/>
                </a:solidFill>
                <a:latin typeface="Calibri" panose="020F0502020204030204" pitchFamily="34" charset="0"/>
                <a:ea typeface="微軟正黑體" panose="020B0604030504040204" pitchFamily="34" charset="-120"/>
              </a:rPr>
              <a:t>js</a:t>
            </a:r>
            <a:r>
              <a:rPr lang="zh-TW" altLang="en-US" dirty="0" smtClean="0">
                <a:solidFill>
                  <a:schemeClr val="tx1"/>
                </a:solidFill>
                <a:latin typeface="Calibri" panose="020F0502020204030204" pitchFamily="34" charset="0"/>
                <a:ea typeface="微軟正黑體" panose="020B0604030504040204" pitchFamily="34" charset="-120"/>
              </a:rPr>
              <a:t>來</a:t>
            </a:r>
            <a:r>
              <a:rPr lang="zh-TW" altLang="en-US" dirty="0">
                <a:solidFill>
                  <a:schemeClr val="tx1"/>
                </a:solidFill>
                <a:latin typeface="Calibri" panose="020F0502020204030204" pitchFamily="34" charset="0"/>
                <a:ea typeface="微軟正黑體" panose="020B0604030504040204" pitchFamily="34" charset="-120"/>
              </a:rPr>
              <a:t>理解</a:t>
            </a:r>
            <a:r>
              <a:rPr lang="zh-TW" altLang="en-US" dirty="0" smtClean="0">
                <a:solidFill>
                  <a:schemeClr val="tx1"/>
                </a:solidFill>
                <a:latin typeface="Calibri" panose="020F0502020204030204" pitchFamily="34" charset="0"/>
                <a:ea typeface="微軟正黑體" panose="020B0604030504040204" pitchFamily="34" charset="-120"/>
              </a:rPr>
              <a:t>，</a:t>
            </a:r>
            <a:r>
              <a:rPr lang="en-US" altLang="zh-TW" dirty="0" smtClean="0">
                <a:solidFill>
                  <a:schemeClr val="tx1"/>
                </a:solidFill>
                <a:latin typeface="Calibri" panose="020F0502020204030204" pitchFamily="34" charset="0"/>
                <a:ea typeface="微軟正黑體" panose="020B0604030504040204" pitchFamily="34" charset="-120"/>
              </a:rPr>
              <a:t>three</a:t>
            </a:r>
            <a:r>
              <a:rPr lang="zh-TW" altLang="en-US" dirty="0" smtClean="0">
                <a:solidFill>
                  <a:schemeClr val="tx1"/>
                </a:solidFill>
                <a:latin typeface="Calibri" panose="020F0502020204030204" pitchFamily="34" charset="0"/>
                <a:ea typeface="微軟正黑體" panose="020B0604030504040204" pitchFamily="34" charset="-120"/>
              </a:rPr>
              <a:t>代</a:t>
            </a:r>
            <a:r>
              <a:rPr lang="zh-TW" altLang="en-US" dirty="0">
                <a:solidFill>
                  <a:schemeClr val="tx1"/>
                </a:solidFill>
                <a:latin typeface="Calibri" panose="020F0502020204030204" pitchFamily="34" charset="0"/>
                <a:ea typeface="微軟正黑體" panose="020B0604030504040204" pitchFamily="34" charset="-120"/>
              </a:rPr>
              <a:t>表</a:t>
            </a:r>
            <a:r>
              <a:rPr lang="en-US" altLang="zh-TW" dirty="0" smtClean="0">
                <a:solidFill>
                  <a:srgbClr val="FF0000"/>
                </a:solidFill>
                <a:latin typeface="Calibri" panose="020F0502020204030204" pitchFamily="34" charset="0"/>
                <a:ea typeface="微軟正黑體" panose="020B0604030504040204" pitchFamily="34" charset="-120"/>
              </a:rPr>
              <a:t>3D</a:t>
            </a:r>
            <a:r>
              <a:rPr lang="zh-TW" altLang="en-US" dirty="0" smtClean="0">
                <a:solidFill>
                  <a:schemeClr val="tx1"/>
                </a:solidFill>
                <a:latin typeface="Calibri" panose="020F0502020204030204" pitchFamily="34" charset="0"/>
                <a:ea typeface="微軟正黑體" panose="020B0604030504040204" pitchFamily="34" charset="-120"/>
              </a:rPr>
              <a:t>，</a:t>
            </a:r>
            <a:r>
              <a:rPr lang="en-US" altLang="zh-TW" dirty="0" smtClean="0">
                <a:solidFill>
                  <a:schemeClr val="tx1"/>
                </a:solidFill>
                <a:latin typeface="Calibri" panose="020F0502020204030204" pitchFamily="34" charset="0"/>
                <a:ea typeface="微軟正黑體" panose="020B0604030504040204" pitchFamily="34" charset="-120"/>
              </a:rPr>
              <a:t>js</a:t>
            </a:r>
            <a:r>
              <a:rPr lang="zh-TW" altLang="en-US" dirty="0" smtClean="0">
                <a:solidFill>
                  <a:schemeClr val="tx1"/>
                </a:solidFill>
                <a:latin typeface="Calibri" panose="020F0502020204030204" pitchFamily="34" charset="0"/>
                <a:ea typeface="微軟正黑體" panose="020B0604030504040204" pitchFamily="34" charset="-120"/>
              </a:rPr>
              <a:t>代表</a:t>
            </a:r>
            <a:r>
              <a:rPr lang="en-US" altLang="zh-TW" dirty="0" smtClean="0">
                <a:solidFill>
                  <a:srgbClr val="FF0000"/>
                </a:solidFill>
                <a:latin typeface="Calibri" panose="020F0502020204030204" pitchFamily="34" charset="0"/>
                <a:ea typeface="微軟正黑體" panose="020B0604030504040204" pitchFamily="34" charset="-120"/>
              </a:rPr>
              <a:t>Javascript</a:t>
            </a:r>
            <a:r>
              <a:rPr lang="zh-TW" altLang="en-US" dirty="0" smtClean="0">
                <a:solidFill>
                  <a:schemeClr val="tx1"/>
                </a:solidFill>
                <a:latin typeface="Calibri" panose="020F0502020204030204" pitchFamily="34" charset="0"/>
                <a:ea typeface="微軟正黑體" panose="020B0604030504040204" pitchFamily="34" charset="-120"/>
              </a:rPr>
              <a:t>。那麼合</a:t>
            </a:r>
            <a:r>
              <a:rPr lang="zh-TW" altLang="en-US" dirty="0">
                <a:solidFill>
                  <a:schemeClr val="tx1"/>
                </a:solidFill>
                <a:latin typeface="Calibri" panose="020F0502020204030204" pitchFamily="34" charset="0"/>
                <a:ea typeface="微軟正黑體" panose="020B0604030504040204" pitchFamily="34" charset="-120"/>
              </a:rPr>
              <a:t>起来，</a:t>
            </a:r>
            <a:r>
              <a:rPr lang="en-US" altLang="zh-TW" dirty="0">
                <a:solidFill>
                  <a:schemeClr val="tx1"/>
                </a:solidFill>
                <a:latin typeface="Calibri" panose="020F0502020204030204" pitchFamily="34" charset="0"/>
                <a:ea typeface="微軟正黑體" panose="020B0604030504040204" pitchFamily="34" charset="-120"/>
              </a:rPr>
              <a:t>three.js</a:t>
            </a:r>
            <a:r>
              <a:rPr lang="zh-TW" altLang="en-US" dirty="0">
                <a:solidFill>
                  <a:schemeClr val="tx1"/>
                </a:solidFill>
                <a:latin typeface="Calibri" panose="020F0502020204030204" pitchFamily="34" charset="0"/>
                <a:ea typeface="微軟正黑體" panose="020B0604030504040204" pitchFamily="34" charset="-120"/>
              </a:rPr>
              <a:t>就是</a:t>
            </a:r>
            <a:r>
              <a:rPr lang="zh-TW" altLang="en-US" dirty="0" smtClean="0">
                <a:solidFill>
                  <a:srgbClr val="FF0000"/>
                </a:solidFill>
                <a:latin typeface="Calibri" panose="020F0502020204030204" pitchFamily="34" charset="0"/>
                <a:ea typeface="微軟正黑體" panose="020B0604030504040204" pitchFamily="34" charset="-120"/>
              </a:rPr>
              <a:t>使用</a:t>
            </a:r>
            <a:r>
              <a:rPr lang="en-US" altLang="zh-TW" dirty="0">
                <a:solidFill>
                  <a:srgbClr val="FF0000"/>
                </a:solidFill>
                <a:latin typeface="Calibri" panose="020F0502020204030204" pitchFamily="34" charset="0"/>
                <a:ea typeface="微軟正黑體" panose="020B0604030504040204" pitchFamily="34" charset="-120"/>
              </a:rPr>
              <a:t>J</a:t>
            </a:r>
            <a:r>
              <a:rPr lang="en-US" altLang="zh-TW" dirty="0" smtClean="0">
                <a:solidFill>
                  <a:srgbClr val="FF0000"/>
                </a:solidFill>
                <a:latin typeface="Calibri" panose="020F0502020204030204" pitchFamily="34" charset="0"/>
                <a:ea typeface="微軟正黑體" panose="020B0604030504040204" pitchFamily="34" charset="-120"/>
              </a:rPr>
              <a:t>avascript </a:t>
            </a:r>
            <a:r>
              <a:rPr lang="zh-TW" altLang="en-US" dirty="0" smtClean="0">
                <a:solidFill>
                  <a:srgbClr val="FF0000"/>
                </a:solidFill>
                <a:latin typeface="Calibri" panose="020F0502020204030204" pitchFamily="34" charset="0"/>
                <a:ea typeface="微軟正黑體" panose="020B0604030504040204" pitchFamily="34" charset="-120"/>
              </a:rPr>
              <a:t>來</a:t>
            </a:r>
            <a:r>
              <a:rPr lang="zh-TW" altLang="en-US" dirty="0">
                <a:solidFill>
                  <a:srgbClr val="FF0000"/>
                </a:solidFill>
                <a:latin typeface="Calibri" panose="020F0502020204030204" pitchFamily="34" charset="0"/>
                <a:ea typeface="微軟正黑體" panose="020B0604030504040204" pitchFamily="34" charset="-120"/>
              </a:rPr>
              <a:t>寫</a:t>
            </a:r>
            <a:r>
              <a:rPr lang="en-US" altLang="zh-TW" dirty="0" smtClean="0">
                <a:solidFill>
                  <a:srgbClr val="FF0000"/>
                </a:solidFill>
                <a:latin typeface="Calibri" panose="020F0502020204030204" pitchFamily="34" charset="0"/>
                <a:ea typeface="微軟正黑體" panose="020B0604030504040204" pitchFamily="34" charset="-120"/>
              </a:rPr>
              <a:t>3D</a:t>
            </a:r>
            <a:r>
              <a:rPr lang="zh-TW" altLang="en-US" dirty="0" smtClean="0">
                <a:solidFill>
                  <a:srgbClr val="FF0000"/>
                </a:solidFill>
                <a:latin typeface="Calibri" panose="020F0502020204030204" pitchFamily="34" charset="0"/>
                <a:ea typeface="微軟正黑體" panose="020B0604030504040204" pitchFamily="34" charset="-120"/>
              </a:rPr>
              <a:t>網頁程式</a:t>
            </a:r>
            <a:r>
              <a:rPr lang="zh-TW" altLang="en-US" dirty="0" smtClean="0">
                <a:solidFill>
                  <a:schemeClr val="tx1"/>
                </a:solidFill>
                <a:latin typeface="Calibri" panose="020F0502020204030204" pitchFamily="34" charset="0"/>
                <a:ea typeface="微軟正黑體" panose="020B0604030504040204" pitchFamily="34" charset="-120"/>
              </a:rPr>
              <a:t>的意思。</a:t>
            </a:r>
            <a:endParaRPr lang="en-US" altLang="zh-TW" dirty="0" smtClean="0">
              <a:solidFill>
                <a:schemeClr val="tx1"/>
              </a:solidFill>
              <a:latin typeface="Calibri" panose="020F0502020204030204" pitchFamily="34" charset="0"/>
              <a:ea typeface="微軟正黑體" panose="020B0604030504040204" pitchFamily="34" charset="-120"/>
            </a:endParaRPr>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sp>
        <p:nvSpPr>
          <p:cNvPr id="18" name="Shape 300"/>
          <p:cNvSpPr txBox="1">
            <a:spLocks/>
          </p:cNvSpPr>
          <p:nvPr/>
        </p:nvSpPr>
        <p:spPr>
          <a:xfrm>
            <a:off x="370482" y="2046291"/>
            <a:ext cx="8460000" cy="39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 dirty="0" smtClean="0">
                <a:latin typeface="Muli"/>
                <a:ea typeface="Muli"/>
                <a:cs typeface="Muli"/>
                <a:sym typeface="Muli"/>
              </a:rPr>
              <a:t>Concept of Three.js</a:t>
            </a:r>
            <a:endParaRPr lang="en" dirty="0">
              <a:latin typeface="Muli"/>
              <a:ea typeface="Muli"/>
              <a:cs typeface="Muli"/>
              <a:sym typeface="Muli"/>
            </a:endParaRPr>
          </a:p>
        </p:txBody>
      </p:sp>
      <p:sp>
        <p:nvSpPr>
          <p:cNvPr id="21" name="Shape 304"/>
          <p:cNvSpPr txBox="1"/>
          <p:nvPr/>
        </p:nvSpPr>
        <p:spPr>
          <a:xfrm>
            <a:off x="378000" y="2550639"/>
            <a:ext cx="8388000" cy="1640898"/>
          </a:xfrm>
          <a:prstGeom prst="rect">
            <a:avLst/>
          </a:prstGeom>
          <a:noFill/>
          <a:ln>
            <a:noFill/>
          </a:ln>
        </p:spPr>
        <p:txBody>
          <a:bodyPr lIns="91425" tIns="91425" rIns="91425" bIns="91425" anchor="ctr" anchorCtr="0">
            <a:noAutofit/>
          </a:bodyPr>
          <a:lstStyle/>
          <a:p>
            <a:pPr lvl="0">
              <a:lnSpc>
                <a:spcPct val="150000"/>
              </a:lnSpc>
            </a:pPr>
            <a:r>
              <a:rPr lang="zh-TW" altLang="en-US" dirty="0" smtClean="0">
                <a:solidFill>
                  <a:schemeClr val="tx1"/>
                </a:solidFill>
                <a:latin typeface="Calibri" panose="020F0502020204030204" pitchFamily="34" charset="0"/>
                <a:ea typeface="微軟正黑體" panose="020B0604030504040204" pitchFamily="34" charset="-120"/>
              </a:rPr>
              <a:t>在</a:t>
            </a:r>
            <a:r>
              <a:rPr lang="en-US" altLang="zh-TW" dirty="0">
                <a:solidFill>
                  <a:schemeClr val="tx1"/>
                </a:solidFill>
                <a:latin typeface="Calibri" panose="020F0502020204030204" pitchFamily="34" charset="0"/>
                <a:ea typeface="微軟正黑體" panose="020B0604030504040204" pitchFamily="34" charset="-120"/>
              </a:rPr>
              <a:t>Web</a:t>
            </a:r>
            <a:r>
              <a:rPr lang="zh-TW" altLang="en-US" dirty="0">
                <a:solidFill>
                  <a:schemeClr val="tx1"/>
                </a:solidFill>
                <a:latin typeface="Calibri" panose="020F0502020204030204" pitchFamily="34" charset="0"/>
                <a:ea typeface="微軟正黑體" panose="020B0604030504040204" pitchFamily="34" charset="-120"/>
              </a:rPr>
              <a:t>實做</a:t>
            </a:r>
            <a:r>
              <a:rPr lang="en-US" altLang="zh-TW" dirty="0">
                <a:solidFill>
                  <a:schemeClr val="tx1"/>
                </a:solidFill>
                <a:latin typeface="Calibri" panose="020F0502020204030204" pitchFamily="34" charset="0"/>
                <a:ea typeface="微軟正黑體" panose="020B0604030504040204" pitchFamily="34" charset="-120"/>
              </a:rPr>
              <a:t>3D</a:t>
            </a:r>
            <a:r>
              <a:rPr lang="zh-TW" altLang="en-US" dirty="0">
                <a:solidFill>
                  <a:schemeClr val="tx1"/>
                </a:solidFill>
                <a:latin typeface="Calibri" panose="020F0502020204030204" pitchFamily="34" charset="0"/>
                <a:ea typeface="微軟正黑體" panose="020B0604030504040204" pitchFamily="34" charset="-120"/>
              </a:rPr>
              <a:t>最簡單的方式就是透過</a:t>
            </a:r>
            <a:r>
              <a:rPr lang="en-US" altLang="zh-TW" dirty="0">
                <a:solidFill>
                  <a:srgbClr val="FF0000"/>
                </a:solidFill>
                <a:latin typeface="Calibri" panose="020F0502020204030204" pitchFamily="34" charset="0"/>
                <a:ea typeface="微軟正黑體" panose="020B0604030504040204" pitchFamily="34" charset="-120"/>
              </a:rPr>
              <a:t>webGL</a:t>
            </a:r>
            <a:r>
              <a:rPr lang="zh-TW" altLang="en-US" dirty="0">
                <a:solidFill>
                  <a:schemeClr val="tx1"/>
                </a:solidFill>
                <a:latin typeface="Calibri" panose="020F0502020204030204" pitchFamily="34" charset="0"/>
                <a:ea typeface="微軟正黑體" panose="020B0604030504040204" pitchFamily="34" charset="-120"/>
              </a:rPr>
              <a:t>。</a:t>
            </a:r>
            <a:r>
              <a:rPr lang="en-US" altLang="zh-TW" dirty="0">
                <a:solidFill>
                  <a:schemeClr val="tx1"/>
                </a:solidFill>
                <a:latin typeface="Calibri" panose="020F0502020204030204" pitchFamily="34" charset="0"/>
                <a:ea typeface="微軟正黑體" panose="020B0604030504040204" pitchFamily="34" charset="-120"/>
              </a:rPr>
              <a:t>webGL </a:t>
            </a:r>
            <a:r>
              <a:rPr lang="zh-TW" altLang="en-US" dirty="0">
                <a:solidFill>
                  <a:schemeClr val="tx1"/>
                </a:solidFill>
                <a:latin typeface="Calibri" panose="020F0502020204030204" pitchFamily="34" charset="0"/>
                <a:ea typeface="微軟正黑體" panose="020B0604030504040204" pitchFamily="34" charset="-120"/>
              </a:rPr>
              <a:t>基於</a:t>
            </a:r>
            <a:r>
              <a:rPr lang="en-US" altLang="zh-TW" dirty="0">
                <a:solidFill>
                  <a:schemeClr val="tx1"/>
                </a:solidFill>
                <a:latin typeface="Calibri" panose="020F0502020204030204" pitchFamily="34" charset="0"/>
                <a:ea typeface="微軟正黑體" panose="020B0604030504040204" pitchFamily="34" charset="-120"/>
              </a:rPr>
              <a:t>openGL</a:t>
            </a:r>
            <a:r>
              <a:rPr lang="zh-TW" altLang="en-US" dirty="0">
                <a:solidFill>
                  <a:schemeClr val="tx1"/>
                </a:solidFill>
                <a:latin typeface="Calibri" panose="020F0502020204030204" pitchFamily="34" charset="0"/>
                <a:ea typeface="微軟正黑體" panose="020B0604030504040204" pitchFamily="34" charset="-120"/>
              </a:rPr>
              <a:t>，</a:t>
            </a:r>
            <a:r>
              <a:rPr lang="zh-TW" altLang="en-US" dirty="0" smtClean="0">
                <a:solidFill>
                  <a:schemeClr val="tx1"/>
                </a:solidFill>
                <a:latin typeface="Calibri" panose="020F0502020204030204" pitchFamily="34" charset="0"/>
                <a:ea typeface="微軟正黑體" panose="020B0604030504040204" pitchFamily="34" charset="-120"/>
              </a:rPr>
              <a:t>是一個可以</a:t>
            </a:r>
            <a:r>
              <a:rPr lang="zh-TW" altLang="en-US" dirty="0">
                <a:solidFill>
                  <a:schemeClr val="tx1"/>
                </a:solidFill>
                <a:latin typeface="Calibri" panose="020F0502020204030204" pitchFamily="34" charset="0"/>
                <a:ea typeface="微軟正黑體" panose="020B0604030504040204" pitchFamily="34" charset="-120"/>
              </a:rPr>
              <a:t>利用 </a:t>
            </a:r>
            <a:r>
              <a:rPr lang="en-US" altLang="zh-TW" dirty="0">
                <a:solidFill>
                  <a:srgbClr val="FF0000"/>
                </a:solidFill>
                <a:latin typeface="Calibri" panose="020F0502020204030204" pitchFamily="34" charset="0"/>
                <a:ea typeface="微軟正黑體" panose="020B0604030504040204" pitchFamily="34" charset="-120"/>
              </a:rPr>
              <a:t>JavaScript API </a:t>
            </a:r>
            <a:r>
              <a:rPr lang="zh-TW" altLang="en-US" dirty="0">
                <a:solidFill>
                  <a:schemeClr val="tx1"/>
                </a:solidFill>
                <a:latin typeface="Calibri" panose="020F0502020204030204" pitchFamily="34" charset="0"/>
                <a:ea typeface="微軟正黑體" panose="020B0604030504040204" pitchFamily="34" charset="-120"/>
              </a:rPr>
              <a:t>來操作</a:t>
            </a:r>
            <a:r>
              <a:rPr lang="zh-TW" altLang="en-US" dirty="0">
                <a:solidFill>
                  <a:srgbClr val="FF0000"/>
                </a:solidFill>
                <a:latin typeface="Calibri" panose="020F0502020204030204" pitchFamily="34" charset="0"/>
                <a:ea typeface="微軟正黑體" panose="020B0604030504040204" pitchFamily="34" charset="-120"/>
              </a:rPr>
              <a:t>電腦繪圖的技術</a:t>
            </a:r>
            <a:r>
              <a:rPr lang="zh-TW" altLang="en-US" dirty="0">
                <a:solidFill>
                  <a:schemeClr val="tx1"/>
                </a:solidFill>
                <a:latin typeface="Calibri" panose="020F0502020204030204" pitchFamily="34" charset="0"/>
                <a:ea typeface="微軟正黑體" panose="020B0604030504040204" pitchFamily="34" charset="-120"/>
              </a:rPr>
              <a:t>。但畢竟</a:t>
            </a:r>
            <a:r>
              <a:rPr lang="en-US" altLang="zh-TW" dirty="0">
                <a:solidFill>
                  <a:schemeClr val="tx1"/>
                </a:solidFill>
                <a:latin typeface="Calibri" panose="020F0502020204030204" pitchFamily="34" charset="0"/>
                <a:ea typeface="微軟正黑體" panose="020B0604030504040204" pitchFamily="34" charset="-120"/>
              </a:rPr>
              <a:t>webGL</a:t>
            </a:r>
            <a:r>
              <a:rPr lang="zh-TW" altLang="en-US" dirty="0">
                <a:solidFill>
                  <a:schemeClr val="tx1"/>
                </a:solidFill>
                <a:latin typeface="Calibri" panose="020F0502020204030204" pitchFamily="34" charset="0"/>
                <a:ea typeface="微軟正黑體" panose="020B0604030504040204" pitchFamily="34" charset="-120"/>
              </a:rPr>
              <a:t>是基於 </a:t>
            </a:r>
            <a:r>
              <a:rPr lang="en-US" altLang="zh-TW" dirty="0">
                <a:solidFill>
                  <a:schemeClr val="tx1"/>
                </a:solidFill>
                <a:latin typeface="Calibri" panose="020F0502020204030204" pitchFamily="34" charset="0"/>
                <a:ea typeface="微軟正黑體" panose="020B0604030504040204" pitchFamily="34" charset="-120"/>
              </a:rPr>
              <a:t>openGL </a:t>
            </a:r>
            <a:r>
              <a:rPr lang="zh-TW" altLang="en-US" dirty="0">
                <a:solidFill>
                  <a:schemeClr val="tx1"/>
                </a:solidFill>
                <a:latin typeface="Calibri" panose="020F0502020204030204" pitchFamily="34" charset="0"/>
                <a:ea typeface="微軟正黑體" panose="020B0604030504040204" pitchFamily="34" charset="-120"/>
              </a:rPr>
              <a:t>上，也就是說如果不使用任何函式庫的情況下，必須跟較底層的語法及 </a:t>
            </a:r>
            <a:r>
              <a:rPr lang="en-US" altLang="zh-TW" dirty="0">
                <a:solidFill>
                  <a:schemeClr val="tx1"/>
                </a:solidFill>
                <a:latin typeface="Calibri" panose="020F0502020204030204" pitchFamily="34" charset="0"/>
                <a:ea typeface="微軟正黑體" panose="020B0604030504040204" pitchFamily="34" charset="-120"/>
              </a:rPr>
              <a:t>API </a:t>
            </a:r>
            <a:r>
              <a:rPr lang="zh-TW" altLang="en-US" dirty="0">
                <a:solidFill>
                  <a:schemeClr val="tx1"/>
                </a:solidFill>
                <a:latin typeface="Calibri" panose="020F0502020204030204" pitchFamily="34" charset="0"/>
                <a:ea typeface="微軟正黑體" panose="020B0604030504040204" pitchFamily="34" charset="-120"/>
              </a:rPr>
              <a:t>打交道，這意味著需要花更多的成本學習新的語法。</a:t>
            </a:r>
            <a:endParaRPr lang="en-US" altLang="zh-TW" dirty="0">
              <a:solidFill>
                <a:schemeClr val="tx1"/>
              </a:solidFill>
              <a:latin typeface="Calibri" panose="020F0502020204030204" pitchFamily="34" charset="0"/>
              <a:ea typeface="微軟正黑體" panose="020B0604030504040204" pitchFamily="34" charset="-120"/>
            </a:endParaRPr>
          </a:p>
          <a:p>
            <a:pPr lvl="0">
              <a:lnSpc>
                <a:spcPct val="150000"/>
              </a:lnSpc>
            </a:pPr>
            <a:r>
              <a:rPr lang="en-US" altLang="zh-TW" dirty="0" smtClean="0">
                <a:solidFill>
                  <a:schemeClr val="tx1"/>
                </a:solidFill>
                <a:latin typeface="Calibri" panose="020F0502020204030204" pitchFamily="34" charset="0"/>
                <a:ea typeface="微軟正黑體" panose="020B0604030504040204" pitchFamily="34" charset="-120"/>
                <a:cs typeface="Muli"/>
                <a:sym typeface="Muli"/>
              </a:rPr>
              <a:t>Three.js</a:t>
            </a:r>
            <a:r>
              <a:rPr lang="zh-TW" altLang="en-US" dirty="0">
                <a:solidFill>
                  <a:schemeClr val="tx1"/>
                </a:solidFill>
                <a:latin typeface="Calibri" panose="020F0502020204030204" pitchFamily="34" charset="0"/>
                <a:ea typeface="微軟正黑體" panose="020B0604030504040204" pitchFamily="34" charset="-120"/>
                <a:cs typeface="Muli"/>
                <a:sym typeface="Muli"/>
              </a:rPr>
              <a:t>就因此誕生了，</a:t>
            </a:r>
            <a:r>
              <a:rPr lang="en-US" altLang="zh-TW" dirty="0">
                <a:solidFill>
                  <a:schemeClr val="tx1"/>
                </a:solidFill>
                <a:latin typeface="Calibri" panose="020F0502020204030204" pitchFamily="34" charset="0"/>
                <a:ea typeface="微軟正黑體" panose="020B0604030504040204" pitchFamily="34" charset="-120"/>
                <a:cs typeface="Muli"/>
                <a:sym typeface="Muli"/>
              </a:rPr>
              <a:t>three.js</a:t>
            </a:r>
            <a:r>
              <a:rPr lang="zh-TW" altLang="en-US" dirty="0">
                <a:solidFill>
                  <a:schemeClr val="tx1"/>
                </a:solidFill>
                <a:latin typeface="Calibri" panose="020F0502020204030204" pitchFamily="34" charset="0"/>
                <a:ea typeface="微軟正黑體" panose="020B0604030504040204" pitchFamily="34" charset="-120"/>
              </a:rPr>
              <a:t>就像是 </a:t>
            </a:r>
            <a:r>
              <a:rPr lang="en-US" altLang="zh-TW" dirty="0">
                <a:solidFill>
                  <a:schemeClr val="tx1"/>
                </a:solidFill>
                <a:latin typeface="Calibri" panose="020F0502020204030204" pitchFamily="34" charset="0"/>
                <a:ea typeface="微軟正黑體" panose="020B0604030504040204" pitchFamily="34" charset="-120"/>
              </a:rPr>
              <a:t>jQuery </a:t>
            </a:r>
            <a:r>
              <a:rPr lang="zh-TW" altLang="en-US" dirty="0">
                <a:solidFill>
                  <a:schemeClr val="tx1"/>
                </a:solidFill>
                <a:latin typeface="Calibri" panose="020F0502020204030204" pitchFamily="34" charset="0"/>
                <a:ea typeface="微軟正黑體" panose="020B0604030504040204" pitchFamily="34" charset="-120"/>
              </a:rPr>
              <a:t>一樣，將一些 </a:t>
            </a:r>
            <a:r>
              <a:rPr lang="en-US" altLang="zh-TW" dirty="0">
                <a:solidFill>
                  <a:schemeClr val="tx1"/>
                </a:solidFill>
                <a:latin typeface="Calibri" panose="020F0502020204030204" pitchFamily="34" charset="0"/>
                <a:ea typeface="微軟正黑體" panose="020B0604030504040204" pitchFamily="34" charset="-120"/>
              </a:rPr>
              <a:t>webGL </a:t>
            </a:r>
            <a:r>
              <a:rPr lang="zh-TW" altLang="en-US" dirty="0">
                <a:solidFill>
                  <a:schemeClr val="tx1"/>
                </a:solidFill>
                <a:latin typeface="Calibri" panose="020F0502020204030204" pitchFamily="34" charset="0"/>
                <a:ea typeface="微軟正黑體" panose="020B0604030504040204" pitchFamily="34" charset="-120"/>
              </a:rPr>
              <a:t>上的操作包裝成較為簡易的 </a:t>
            </a:r>
            <a:r>
              <a:rPr lang="en-US" altLang="zh-TW" dirty="0">
                <a:solidFill>
                  <a:schemeClr val="tx1"/>
                </a:solidFill>
                <a:latin typeface="Calibri" panose="020F0502020204030204" pitchFamily="34" charset="0"/>
                <a:ea typeface="微軟正黑體" panose="020B0604030504040204" pitchFamily="34" charset="-120"/>
              </a:rPr>
              <a:t>API</a:t>
            </a:r>
            <a:r>
              <a:rPr lang="zh-TW" altLang="en-US" dirty="0">
                <a:solidFill>
                  <a:schemeClr val="tx1"/>
                </a:solidFill>
                <a:latin typeface="Calibri" panose="020F0502020204030204" pitchFamily="34" charset="0"/>
                <a:ea typeface="微軟正黑體" panose="020B0604030504040204" pitchFamily="34" charset="-120"/>
              </a:rPr>
              <a:t>，方便開發者使用</a:t>
            </a:r>
            <a:endParaRPr lang="en-US" altLang="zh-TW" dirty="0" smtClean="0">
              <a:solidFill>
                <a:schemeClr val="tx1"/>
              </a:solidFill>
              <a:latin typeface="Calibri" panose="020F0502020204030204" pitchFamily="34" charset="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r>
              <a:rPr lang="en-US" altLang="zh-TW" dirty="0" smtClean="0"/>
              <a:t>Encounter Problem</a:t>
            </a:r>
            <a:endParaRPr lang="en-US" altLang="zh-TW" dirty="0"/>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sp>
        <p:nvSpPr>
          <p:cNvPr id="2" name="文字方塊 1"/>
          <p:cNvSpPr txBox="1"/>
          <p:nvPr/>
        </p:nvSpPr>
        <p:spPr>
          <a:xfrm>
            <a:off x="480545" y="1464717"/>
            <a:ext cx="8239874" cy="3170099"/>
          </a:xfrm>
          <a:prstGeom prst="rect">
            <a:avLst/>
          </a:prstGeom>
          <a:noFill/>
        </p:spPr>
        <p:txBody>
          <a:bodyPr wrap="square" rtlCol="0">
            <a:spAutoFit/>
          </a:bodyPr>
          <a:lstStyle/>
          <a:p>
            <a:pPr marL="285750" indent="-285750">
              <a:buFont typeface="Arial" panose="020B0604020202020204" pitchFamily="34" charset="0"/>
              <a:buChar char="•"/>
            </a:pPr>
            <a:r>
              <a:rPr lang="en-US" altLang="zh-TW" sz="1600" b="1" dirty="0" smtClean="0">
                <a:latin typeface="Calibri" panose="020F0502020204030204" pitchFamily="34" charset="0"/>
                <a:ea typeface="微軟正黑體" panose="020B0604030504040204" pitchFamily="34" charset="-120"/>
              </a:rPr>
              <a:t>Callback</a:t>
            </a:r>
            <a:r>
              <a:rPr lang="zh-TW" altLang="en-US" sz="1600" b="1" dirty="0">
                <a:latin typeface="Calibri" panose="020F0502020204030204" pitchFamily="34" charset="0"/>
                <a:ea typeface="微軟正黑體" panose="020B0604030504040204" pitchFamily="34" charset="-120"/>
              </a:rPr>
              <a:t> </a:t>
            </a:r>
            <a:r>
              <a:rPr lang="en-US" altLang="zh-TW" sz="1600" b="1" dirty="0" smtClean="0">
                <a:latin typeface="Calibri" panose="020F0502020204030204" pitchFamily="34" charset="0"/>
                <a:ea typeface="微軟正黑體" panose="020B0604030504040204" pitchFamily="34" charset="-120"/>
              </a:rPr>
              <a:t>:</a:t>
            </a:r>
            <a:r>
              <a:rPr lang="zh-TW" altLang="en-US" sz="1600" b="1" dirty="0" smtClean="0">
                <a:latin typeface="Calibri" panose="020F0502020204030204" pitchFamily="34" charset="0"/>
                <a:ea typeface="微軟正黑體" panose="020B0604030504040204" pitchFamily="34" charset="-120"/>
              </a:rPr>
              <a:t> </a:t>
            </a:r>
            <a:r>
              <a:rPr lang="en-US" altLang="zh-TW" sz="1600" dirty="0" err="1" smtClean="0">
                <a:latin typeface="Calibri" panose="020F0502020204030204" pitchFamily="34" charset="0"/>
                <a:ea typeface="微軟正黑體" panose="020B0604030504040204" pitchFamily="34" charset="-120"/>
              </a:rPr>
              <a:t>Js</a:t>
            </a:r>
            <a:r>
              <a:rPr lang="zh-TW" altLang="en-US" sz="1600" dirty="0" smtClean="0">
                <a:latin typeface="Calibri" panose="020F0502020204030204" pitchFamily="34" charset="0"/>
                <a:ea typeface="微軟正黑體" panose="020B0604030504040204" pitchFamily="34" charset="-120"/>
              </a:rPr>
              <a:t>為非同步，載入人物模組時所花時間非常長，如果不小心先誤用人物模組的物件，會導致</a:t>
            </a:r>
            <a:r>
              <a:rPr lang="en-US" altLang="zh-TW" sz="1600" dirty="0" smtClean="0">
                <a:latin typeface="Calibri" panose="020F0502020204030204" pitchFamily="34" charset="0"/>
                <a:ea typeface="微軟正黑體" panose="020B0604030504040204" pitchFamily="34" charset="-120"/>
              </a:rPr>
              <a:t>not defined</a:t>
            </a:r>
            <a:r>
              <a:rPr lang="zh-TW" altLang="en-US" sz="1600" dirty="0" smtClean="0">
                <a:latin typeface="Calibri" panose="020F0502020204030204" pitchFamily="34" charset="0"/>
                <a:ea typeface="微軟正黑體" panose="020B0604030504040204" pitchFamily="34" charset="-120"/>
              </a:rPr>
              <a:t>的問題。</a:t>
            </a:r>
            <a:endParaRPr lang="en-US" altLang="zh-TW" sz="1600" dirty="0" smtClean="0">
              <a:latin typeface="Calibri" panose="020F0502020204030204" pitchFamily="34" charset="0"/>
              <a:ea typeface="微軟正黑體" panose="020B0604030504040204" pitchFamily="34" charset="-120"/>
            </a:endParaRPr>
          </a:p>
          <a:p>
            <a:endParaRPr lang="en-US" altLang="zh-TW" sz="1600" dirty="0" smtClean="0">
              <a:latin typeface="Calibri" panose="020F0502020204030204" pitchFamily="34" charset="0"/>
              <a:ea typeface="微軟正黑體" panose="020B0604030504040204" pitchFamily="34" charset="-120"/>
            </a:endParaRPr>
          </a:p>
          <a:p>
            <a:r>
              <a:rPr lang="en-US" altLang="zh-TW" sz="1600" b="1" dirty="0" smtClean="0">
                <a:solidFill>
                  <a:srgbClr val="FF0000"/>
                </a:solidFill>
                <a:latin typeface="Calibri" panose="020F0502020204030204" pitchFamily="34" charset="0"/>
                <a:ea typeface="微軟正黑體" panose="020B0604030504040204" pitchFamily="34" charset="-120"/>
              </a:rPr>
              <a:t>	</a:t>
            </a:r>
            <a:r>
              <a:rPr lang="zh-TW" altLang="en-US" sz="1600" b="1" dirty="0" smtClean="0">
                <a:solidFill>
                  <a:srgbClr val="FF0000"/>
                </a:solidFill>
                <a:latin typeface="Calibri" panose="020F0502020204030204" pitchFamily="34" charset="0"/>
                <a:ea typeface="微軟正黑體" panose="020B0604030504040204" pitchFamily="34" charset="-120"/>
              </a:rPr>
              <a:t>解決方案</a:t>
            </a:r>
            <a:r>
              <a:rPr lang="en-US" altLang="zh-TW" sz="1600" b="1" dirty="0">
                <a:solidFill>
                  <a:srgbClr val="FF0000"/>
                </a:solidFill>
                <a:latin typeface="Calibri" panose="020F0502020204030204" pitchFamily="34" charset="0"/>
                <a:ea typeface="微軟正黑體" panose="020B0604030504040204" pitchFamily="34" charset="-120"/>
              </a:rPr>
              <a:t> </a:t>
            </a:r>
            <a:r>
              <a:rPr lang="en-US" altLang="zh-TW" sz="1600" b="1" dirty="0" smtClean="0">
                <a:solidFill>
                  <a:srgbClr val="FF0000"/>
                </a:solidFill>
                <a:latin typeface="Calibri" panose="020F0502020204030204" pitchFamily="34" charset="0"/>
                <a:ea typeface="微軟正黑體" panose="020B0604030504040204" pitchFamily="34" charset="-120"/>
              </a:rPr>
              <a:t>: </a:t>
            </a:r>
            <a:r>
              <a:rPr lang="zh-TW" altLang="en-US" sz="1600" dirty="0" smtClean="0">
                <a:latin typeface="Calibri" panose="020F0502020204030204" pitchFamily="34" charset="0"/>
                <a:ea typeface="微軟正黑體" panose="020B0604030504040204" pitchFamily="34" charset="-120"/>
              </a:rPr>
              <a:t>自己</a:t>
            </a:r>
            <a:r>
              <a:rPr lang="en-US" altLang="zh-TW" sz="1600" dirty="0" smtClean="0">
                <a:latin typeface="Calibri" panose="020F0502020204030204" pitchFamily="34" charset="0"/>
                <a:ea typeface="微軟正黑體" panose="020B0604030504040204" pitchFamily="34" charset="-120"/>
              </a:rPr>
              <a:t>de</a:t>
            </a:r>
            <a:r>
              <a:rPr lang="zh-TW" altLang="en-US" sz="1600" dirty="0" smtClean="0">
                <a:latin typeface="Calibri" panose="020F0502020204030204" pitchFamily="34" charset="0"/>
                <a:ea typeface="微軟正黑體" panose="020B0604030504040204" pitchFamily="34" charset="-120"/>
              </a:rPr>
              <a:t>了一個禮拜，最後問罡北大神獲得解答。</a:t>
            </a:r>
            <a:endParaRPr lang="en-US" altLang="zh-TW" sz="1600" dirty="0" smtClean="0">
              <a:latin typeface="Calibri" panose="020F0502020204030204" pitchFamily="34" charset="0"/>
              <a:ea typeface="微軟正黑體" panose="020B0604030504040204" pitchFamily="34" charset="-120"/>
            </a:endParaRPr>
          </a:p>
          <a:p>
            <a:endParaRPr lang="en-US" altLang="zh-TW" sz="1600" dirty="0">
              <a:latin typeface="Calibri" panose="020F0502020204030204" pitchFamily="34" charset="0"/>
              <a:ea typeface="微軟正黑體" panose="020B0604030504040204" pitchFamily="34" charset="-120"/>
            </a:endParaRPr>
          </a:p>
          <a:p>
            <a:pPr marL="285750" indent="-285750">
              <a:buFont typeface="Arial" panose="020B0604020202020204" pitchFamily="34" charset="0"/>
              <a:buChar char="•"/>
            </a:pPr>
            <a:r>
              <a:rPr lang="zh-TW" altLang="en-US" sz="1600" b="1" dirty="0" smtClean="0">
                <a:latin typeface="Calibri" panose="020F0502020204030204" pitchFamily="34" charset="0"/>
                <a:ea typeface="微軟正黑體" panose="020B0604030504040204" pitchFamily="34" charset="-120"/>
              </a:rPr>
              <a:t>人物</a:t>
            </a:r>
            <a:r>
              <a:rPr lang="zh-TW" altLang="en-US" sz="1600" b="1" dirty="0">
                <a:latin typeface="Calibri" panose="020F0502020204030204" pitchFamily="34" charset="0"/>
                <a:ea typeface="微軟正黑體" panose="020B0604030504040204" pitchFamily="34" charset="-120"/>
              </a:rPr>
              <a:t>模型</a:t>
            </a:r>
            <a:r>
              <a:rPr lang="en-US" altLang="zh-TW" sz="1600" b="1" dirty="0" err="1" smtClean="0">
                <a:latin typeface="Calibri" panose="020F0502020204030204" pitchFamily="34" charset="0"/>
                <a:ea typeface="微軟正黑體" panose="020B0604030504040204" pitchFamily="34" charset="-120"/>
              </a:rPr>
              <a:t>Json</a:t>
            </a:r>
            <a:r>
              <a:rPr lang="zh-TW" altLang="en-US" sz="1600" b="1" dirty="0">
                <a:latin typeface="Calibri" panose="020F0502020204030204" pitchFamily="34" charset="0"/>
                <a:ea typeface="微軟正黑體" panose="020B0604030504040204" pitchFamily="34" charset="-120"/>
              </a:rPr>
              <a:t> </a:t>
            </a:r>
            <a:r>
              <a:rPr lang="en-US" altLang="zh-TW" sz="1600" b="1" dirty="0" smtClean="0">
                <a:latin typeface="Calibri" panose="020F0502020204030204" pitchFamily="34" charset="0"/>
                <a:ea typeface="微軟正黑體" panose="020B0604030504040204" pitchFamily="34" charset="-120"/>
              </a:rPr>
              <a:t>:</a:t>
            </a:r>
            <a:r>
              <a:rPr lang="zh-TW" altLang="en-US" sz="1600" b="1" dirty="0" smtClean="0">
                <a:latin typeface="Calibri" panose="020F0502020204030204" pitchFamily="34" charset="0"/>
                <a:ea typeface="微軟正黑體" panose="020B0604030504040204" pitchFamily="34" charset="-120"/>
              </a:rPr>
              <a:t> </a:t>
            </a:r>
            <a:r>
              <a:rPr lang="zh-TW" altLang="en-US" sz="1600" dirty="0" smtClean="0">
                <a:latin typeface="Calibri" panose="020F0502020204030204" pitchFamily="34" charset="0"/>
                <a:ea typeface="微軟正黑體" panose="020B0604030504040204" pitchFamily="34" charset="-120"/>
              </a:rPr>
              <a:t>諸多限制，如果要打造自己的人物以及他們的動作，要使用特殊的軟體才能夠包出來。</a:t>
            </a:r>
            <a:endParaRPr lang="en-US" altLang="zh-TW" sz="1600" dirty="0" smtClean="0">
              <a:latin typeface="Calibri" panose="020F0502020204030204" pitchFamily="34" charset="0"/>
              <a:ea typeface="微軟正黑體" panose="020B0604030504040204" pitchFamily="34" charset="-120"/>
            </a:endParaRPr>
          </a:p>
          <a:p>
            <a:endParaRPr lang="en-US" altLang="zh-TW" sz="1600" dirty="0">
              <a:latin typeface="Calibri" panose="020F0502020204030204" pitchFamily="34" charset="0"/>
              <a:ea typeface="微軟正黑體" panose="020B0604030504040204" pitchFamily="34" charset="-120"/>
            </a:endParaRPr>
          </a:p>
          <a:p>
            <a:r>
              <a:rPr lang="en-US" altLang="zh-TW" sz="1600" b="1" dirty="0" smtClean="0">
                <a:solidFill>
                  <a:srgbClr val="FF0000"/>
                </a:solidFill>
                <a:latin typeface="Calibri" panose="020F0502020204030204" pitchFamily="34" charset="0"/>
                <a:ea typeface="微軟正黑體" panose="020B0604030504040204" pitchFamily="34" charset="-120"/>
              </a:rPr>
              <a:t>	</a:t>
            </a:r>
            <a:r>
              <a:rPr lang="zh-TW" altLang="en-US" sz="1600" b="1" dirty="0" smtClean="0">
                <a:solidFill>
                  <a:srgbClr val="FF0000"/>
                </a:solidFill>
                <a:latin typeface="Calibri" panose="020F0502020204030204" pitchFamily="34" charset="0"/>
                <a:ea typeface="微軟正黑體" panose="020B0604030504040204" pitchFamily="34" charset="-120"/>
              </a:rPr>
              <a:t>解決</a:t>
            </a:r>
            <a:r>
              <a:rPr lang="zh-TW" altLang="en-US" sz="1600" b="1" dirty="0">
                <a:solidFill>
                  <a:srgbClr val="FF0000"/>
                </a:solidFill>
                <a:latin typeface="Calibri" panose="020F0502020204030204" pitchFamily="34" charset="0"/>
                <a:ea typeface="微軟正黑體" panose="020B0604030504040204" pitchFamily="34" charset="-120"/>
              </a:rPr>
              <a:t>方案</a:t>
            </a:r>
            <a:r>
              <a:rPr lang="en-US" altLang="zh-TW" sz="1600" b="1" dirty="0">
                <a:solidFill>
                  <a:srgbClr val="FF0000"/>
                </a:solidFill>
                <a:latin typeface="Calibri" panose="020F0502020204030204" pitchFamily="34" charset="0"/>
                <a:ea typeface="微軟正黑體" panose="020B0604030504040204" pitchFamily="34" charset="-120"/>
              </a:rPr>
              <a:t> : </a:t>
            </a:r>
            <a:r>
              <a:rPr lang="zh-TW" altLang="en-US" sz="1600" dirty="0" smtClean="0">
                <a:solidFill>
                  <a:schemeClr val="tx1"/>
                </a:solidFill>
                <a:latin typeface="Calibri" panose="020F0502020204030204" pitchFamily="34" charset="0"/>
                <a:ea typeface="微軟正黑體" panose="020B0604030504040204" pitchFamily="34" charset="-120"/>
              </a:rPr>
              <a:t>只能使用現有的範例提供的人物及動作，日後再去學</a:t>
            </a:r>
            <a:r>
              <a:rPr lang="en-US" altLang="zh-TW" sz="1600" dirty="0" smtClean="0">
                <a:solidFill>
                  <a:schemeClr val="tx1"/>
                </a:solidFill>
                <a:latin typeface="Calibri" panose="020F0502020204030204" pitchFamily="34" charset="0"/>
                <a:ea typeface="微軟正黑體" panose="020B0604030504040204" pitchFamily="34" charset="-120"/>
              </a:rPr>
              <a:t>3D</a:t>
            </a:r>
            <a:r>
              <a:rPr lang="zh-TW" altLang="en-US" sz="1600" dirty="0" smtClean="0">
                <a:solidFill>
                  <a:schemeClr val="tx1"/>
                </a:solidFill>
                <a:latin typeface="Calibri" panose="020F0502020204030204" pitchFamily="34" charset="0"/>
                <a:ea typeface="微軟正黑體" panose="020B0604030504040204" pitchFamily="34" charset="-120"/>
              </a:rPr>
              <a:t>人物設計。</a:t>
            </a:r>
            <a:endParaRPr lang="en-US" altLang="zh-TW" sz="1600" dirty="0">
              <a:solidFill>
                <a:schemeClr val="tx1"/>
              </a:solidFill>
              <a:latin typeface="Calibri" panose="020F0502020204030204" pitchFamily="34" charset="0"/>
              <a:ea typeface="微軟正黑體" panose="020B0604030504040204" pitchFamily="34" charset="-120"/>
            </a:endParaRPr>
          </a:p>
          <a:p>
            <a:endParaRPr lang="en-US" altLang="zh-TW" dirty="0" smtClean="0">
              <a:latin typeface="微軟正黑體" panose="020B0604030504040204" pitchFamily="34" charset="-120"/>
              <a:ea typeface="微軟正黑體" panose="020B0604030504040204" pitchFamily="34" charset="-120"/>
            </a:endParaRPr>
          </a:p>
          <a:p>
            <a:endParaRPr lang="en-US" altLang="zh-TW" dirty="0" smtClean="0">
              <a:latin typeface="微軟正黑體" panose="020B0604030504040204" pitchFamily="34" charset="-120"/>
              <a:ea typeface="微軟正黑體" panose="020B0604030504040204" pitchFamily="34" charset="-120"/>
            </a:endParaRPr>
          </a:p>
          <a:p>
            <a:endParaRPr lang="en-US" altLang="zh-TW" b="1" dirty="0" smtClean="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385293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26951" y="1301560"/>
            <a:ext cx="7947061" cy="3539430"/>
          </a:xfrm>
          <a:prstGeom prst="rect">
            <a:avLst/>
          </a:prstGeom>
        </p:spPr>
        <p:txBody>
          <a:bodyPr wrap="square">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同步非同步問題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有些</a:t>
            </a:r>
            <a:r>
              <a:rPr lang="en-US" altLang="zh-TW" sz="1600" dirty="0">
                <a:latin typeface="微軟正黑體" panose="020B0604030504040204" pitchFamily="34" charset="-120"/>
                <a:ea typeface="微軟正黑體" panose="020B0604030504040204" pitchFamily="34" charset="-120"/>
              </a:rPr>
              <a:t>API</a:t>
            </a:r>
            <a:r>
              <a:rPr lang="zh-TW" altLang="en-US" sz="1600" dirty="0">
                <a:latin typeface="微軟正黑體" panose="020B0604030504040204" pitchFamily="34" charset="-120"/>
                <a:ea typeface="微軟正黑體" panose="020B0604030504040204" pitchFamily="34" charset="-120"/>
              </a:rPr>
              <a:t>也是以非同步的方法去執行，所以在</a:t>
            </a:r>
            <a:r>
              <a:rPr lang="en-US" altLang="zh-TW" sz="1600" dirty="0">
                <a:latin typeface="微軟正黑體" panose="020B0604030504040204" pitchFamily="34" charset="-120"/>
                <a:ea typeface="微軟正黑體" panose="020B0604030504040204" pitchFamily="34" charset="-120"/>
              </a:rPr>
              <a:t>remove</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array</a:t>
            </a:r>
            <a:r>
              <a:rPr lang="zh-TW" altLang="en-US" sz="1600" dirty="0">
                <a:latin typeface="微軟正黑體" panose="020B0604030504040204" pitchFamily="34" charset="-120"/>
                <a:ea typeface="微軟正黑體" panose="020B0604030504040204" pitchFamily="34" charset="-120"/>
              </a:rPr>
              <a:t>時，會出現</a:t>
            </a:r>
            <a:r>
              <a:rPr lang="en-US" altLang="zh-TW" sz="1600" dirty="0" smtClean="0">
                <a:latin typeface="微軟正黑體" panose="020B0604030504040204" pitchFamily="34" charset="-120"/>
                <a:ea typeface="微軟正黑體" panose="020B0604030504040204" pitchFamily="34" charset="-120"/>
              </a:rPr>
              <a:t>remove</a:t>
            </a:r>
            <a:r>
              <a:rPr lang="zh-TW" altLang="en-US" sz="1600" dirty="0" smtClean="0">
                <a:latin typeface="微軟正黑體" panose="020B0604030504040204" pitchFamily="34" charset="-120"/>
                <a:ea typeface="微軟正黑體" panose="020B0604030504040204" pitchFamily="34" charset="-120"/>
              </a:rPr>
              <a:t>到</a:t>
            </a:r>
            <a:r>
              <a:rPr lang="zh-TW" altLang="en-US" sz="1600" dirty="0">
                <a:latin typeface="微軟正黑體" panose="020B0604030504040204" pitchFamily="34" charset="-120"/>
                <a:ea typeface="微軟正黑體" panose="020B0604030504040204" pitchFamily="34" charset="-120"/>
              </a:rPr>
              <a:t>很多次的</a:t>
            </a:r>
            <a:r>
              <a:rPr lang="en-US" altLang="zh-TW" sz="1600" dirty="0" smtClean="0">
                <a:latin typeface="微軟正黑體" panose="020B0604030504040204" pitchFamily="34" charset="-120"/>
                <a:ea typeface="微軟正黑體" panose="020B0604030504040204" pitchFamily="34" charset="-120"/>
              </a:rPr>
              <a:t>bug</a:t>
            </a:r>
            <a:r>
              <a:rPr lang="zh-TW" altLang="en-US" sz="1600" dirty="0" smtClean="0">
                <a:latin typeface="微軟正黑體" panose="020B0604030504040204" pitchFamily="34" charset="-120"/>
                <a:ea typeface="微軟正黑體" panose="020B0604030504040204" pitchFamily="34" charset="-120"/>
              </a:rPr>
              <a:t>。</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b="1" dirty="0" smtClean="0">
                <a:solidFill>
                  <a:srgbClr val="FF0000"/>
                </a:solidFill>
                <a:latin typeface="微軟正黑體" panose="020B0604030504040204" pitchFamily="34" charset="-120"/>
                <a:ea typeface="微軟正黑體" panose="020B0604030504040204" pitchFamily="34" charset="-120"/>
              </a:rPr>
              <a:t>	</a:t>
            </a:r>
            <a:r>
              <a:rPr lang="zh-TW" altLang="en-US" sz="1600" b="1" dirty="0" smtClean="0">
                <a:solidFill>
                  <a:srgbClr val="FF0000"/>
                </a:solidFill>
                <a:latin typeface="微軟正黑體" panose="020B0604030504040204" pitchFamily="34" charset="-120"/>
                <a:ea typeface="微軟正黑體" panose="020B0604030504040204" pitchFamily="34" charset="-120"/>
              </a:rPr>
              <a:t>解決</a:t>
            </a:r>
            <a:r>
              <a:rPr lang="zh-TW" altLang="en-US" sz="1600" b="1" dirty="0">
                <a:solidFill>
                  <a:srgbClr val="FF0000"/>
                </a:solidFill>
                <a:latin typeface="微軟正黑體" panose="020B0604030504040204" pitchFamily="34" charset="-120"/>
                <a:ea typeface="微軟正黑體" panose="020B0604030504040204" pitchFamily="34" charset="-120"/>
              </a:rPr>
              <a:t>方案</a:t>
            </a:r>
            <a:r>
              <a:rPr lang="en-US" altLang="zh-TW" sz="1600" b="1" dirty="0">
                <a:solidFill>
                  <a:srgbClr val="FF0000"/>
                </a:solidFill>
                <a:latin typeface="微軟正黑體" panose="020B0604030504040204" pitchFamily="34" charset="-120"/>
                <a:ea typeface="微軟正黑體" panose="020B0604030504040204" pitchFamily="34" charset="-120"/>
              </a:rPr>
              <a:t> </a:t>
            </a:r>
            <a:r>
              <a:rPr lang="en-US" altLang="zh-TW" sz="1600" b="1" dirty="0" smtClean="0">
                <a:solidFill>
                  <a:srgbClr val="FF0000"/>
                </a:solidFill>
                <a:latin typeface="微軟正黑體" panose="020B0604030504040204" pitchFamily="34" charset="-120"/>
                <a:ea typeface="微軟正黑體" panose="020B0604030504040204" pitchFamily="34" charset="-120"/>
              </a:rPr>
              <a:t>:</a:t>
            </a:r>
            <a:r>
              <a:rPr lang="zh-TW" altLang="en-US" sz="1600" b="1" dirty="0" smtClean="0">
                <a:solidFill>
                  <a:srgbClr val="FF0000"/>
                </a:solidFill>
                <a:latin typeface="微軟正黑體" panose="020B0604030504040204" pitchFamily="34" charset="-120"/>
                <a:ea typeface="微軟正黑體" panose="020B0604030504040204" pitchFamily="34" charset="-120"/>
              </a:rPr>
              <a:t> </a:t>
            </a:r>
            <a:r>
              <a:rPr lang="zh-TW" altLang="en-US" sz="1600" dirty="0" smtClean="0">
                <a:solidFill>
                  <a:schemeClr val="tx1"/>
                </a:solidFill>
                <a:latin typeface="微軟正黑體" panose="020B0604030504040204" pitchFamily="34" charset="-120"/>
                <a:ea typeface="微軟正黑體" panose="020B0604030504040204" pitchFamily="34" charset="-120"/>
              </a:rPr>
              <a:t>放棄，好像要另外找</a:t>
            </a:r>
            <a:r>
              <a:rPr lang="en-US" altLang="zh-TW" sz="1600" dirty="0" smtClean="0">
                <a:solidFill>
                  <a:schemeClr val="tx1"/>
                </a:solidFill>
                <a:latin typeface="微軟正黑體" panose="020B0604030504040204" pitchFamily="34" charset="-120"/>
                <a:ea typeface="微軟正黑體" panose="020B0604030504040204" pitchFamily="34" charset="-120"/>
              </a:rPr>
              <a:t>synchronize.js</a:t>
            </a:r>
            <a:r>
              <a:rPr lang="zh-TW" altLang="en-US" sz="1600" dirty="0" smtClean="0">
                <a:solidFill>
                  <a:schemeClr val="tx1"/>
                </a:solidFill>
                <a:latin typeface="微軟正黑體" panose="020B0604030504040204" pitchFamily="34" charset="-120"/>
                <a:ea typeface="微軟正黑體" panose="020B0604030504040204" pitchFamily="34" charset="-120"/>
              </a:rPr>
              <a:t>安裝。</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sz="1600" b="1" dirty="0">
                <a:latin typeface="微軟正黑體" panose="020B0604030504040204" pitchFamily="34" charset="-120"/>
                <a:ea typeface="微軟正黑體" panose="020B0604030504040204" pitchFamily="34" charset="-120"/>
              </a:rPr>
              <a:t>Servlet</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Lag Problem</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傳的</a:t>
            </a:r>
            <a:r>
              <a:rPr lang="en-US" altLang="zh-TW" sz="1600" dirty="0" err="1">
                <a:latin typeface="微軟正黑體" panose="020B0604030504040204" pitchFamily="34" charset="-120"/>
                <a:ea typeface="微軟正黑體" panose="020B0604030504040204" pitchFamily="34" charset="-120"/>
              </a:rPr>
              <a:t>json</a:t>
            </a:r>
            <a:r>
              <a:rPr lang="zh-TW" altLang="en-US" sz="1600" dirty="0">
                <a:latin typeface="微軟正黑體" panose="020B0604030504040204" pitchFamily="34" charset="-120"/>
                <a:ea typeface="微軟正黑體" panose="020B0604030504040204" pitchFamily="34" charset="-120"/>
              </a:rPr>
              <a:t>如果資料太大會導致</a:t>
            </a:r>
            <a:r>
              <a:rPr lang="en-US" altLang="zh-TW" sz="1600" dirty="0" smtClean="0">
                <a:latin typeface="微軟正黑體" panose="020B0604030504040204" pitchFamily="34" charset="-120"/>
                <a:ea typeface="微軟正黑體" panose="020B0604030504040204" pitchFamily="34" charset="-120"/>
              </a:rPr>
              <a:t>lag</a:t>
            </a:r>
            <a:r>
              <a:rPr lang="zh-TW" altLang="en-US" sz="1600" dirty="0" smtClean="0">
                <a:latin typeface="微軟正黑體" panose="020B0604030504040204" pitchFamily="34" charset="-120"/>
                <a:ea typeface="微軟正黑體" panose="020B0604030504040204" pitchFamily="34" charset="-120"/>
              </a:rPr>
              <a:t>。</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smtClean="0">
              <a:latin typeface="微軟正黑體" panose="020B0604030504040204" pitchFamily="34" charset="-120"/>
              <a:ea typeface="微軟正黑體" panose="020B0604030504040204" pitchFamily="34" charset="-120"/>
            </a:endParaRPr>
          </a:p>
          <a:p>
            <a:r>
              <a:rPr lang="en-US" altLang="zh-TW" sz="1600" b="1" dirty="0" smtClean="0">
                <a:solidFill>
                  <a:srgbClr val="FF0000"/>
                </a:solidFill>
                <a:latin typeface="微軟正黑體" panose="020B0604030504040204" pitchFamily="34" charset="-120"/>
                <a:ea typeface="微軟正黑體" panose="020B0604030504040204" pitchFamily="34" charset="-120"/>
              </a:rPr>
              <a:t>	</a:t>
            </a:r>
            <a:r>
              <a:rPr lang="zh-TW" altLang="en-US" sz="1600" b="1" dirty="0" smtClean="0">
                <a:solidFill>
                  <a:srgbClr val="FF0000"/>
                </a:solidFill>
                <a:latin typeface="微軟正黑體" panose="020B0604030504040204" pitchFamily="34" charset="-120"/>
                <a:ea typeface="微軟正黑體" panose="020B0604030504040204" pitchFamily="34" charset="-120"/>
              </a:rPr>
              <a:t>解決</a:t>
            </a:r>
            <a:r>
              <a:rPr lang="zh-TW" altLang="en-US" sz="1600" b="1" dirty="0">
                <a:solidFill>
                  <a:srgbClr val="FF0000"/>
                </a:solidFill>
                <a:latin typeface="微軟正黑體" panose="020B0604030504040204" pitchFamily="34" charset="-120"/>
                <a:ea typeface="微軟正黑體" panose="020B0604030504040204" pitchFamily="34" charset="-120"/>
              </a:rPr>
              <a:t>方案</a:t>
            </a:r>
            <a:r>
              <a:rPr lang="en-US" altLang="zh-TW" sz="1600" b="1" dirty="0">
                <a:solidFill>
                  <a:srgbClr val="FF0000"/>
                </a:solidFill>
                <a:latin typeface="微軟正黑體" panose="020B0604030504040204" pitchFamily="34" charset="-120"/>
                <a:ea typeface="微軟正黑體" panose="020B0604030504040204" pitchFamily="34" charset="-120"/>
              </a:rPr>
              <a:t> </a:t>
            </a:r>
            <a:r>
              <a:rPr lang="en-US" altLang="zh-TW" sz="1600" b="1" dirty="0" smtClean="0">
                <a:solidFill>
                  <a:srgbClr val="FF0000"/>
                </a:solidFill>
                <a:latin typeface="微軟正黑體" panose="020B0604030504040204" pitchFamily="34" charset="-120"/>
                <a:ea typeface="微軟正黑體" panose="020B0604030504040204" pitchFamily="34" charset="-120"/>
              </a:rPr>
              <a:t>:</a:t>
            </a:r>
            <a:r>
              <a:rPr lang="zh-TW" altLang="en-US" sz="1600" b="1" dirty="0" smtClean="0">
                <a:solidFill>
                  <a:srgbClr val="FF0000"/>
                </a:solidFill>
                <a:latin typeface="微軟正黑體" panose="020B0604030504040204" pitchFamily="34" charset="-120"/>
                <a:ea typeface="微軟正黑體" panose="020B0604030504040204" pitchFamily="34" charset="-120"/>
              </a:rPr>
              <a:t> </a:t>
            </a:r>
            <a:r>
              <a:rPr lang="zh-TW" altLang="en-US" sz="1600" dirty="0" smtClean="0">
                <a:solidFill>
                  <a:schemeClr val="tx1"/>
                </a:solidFill>
                <a:latin typeface="微軟正黑體" panose="020B0604030504040204" pitchFamily="34" charset="-120"/>
                <a:ea typeface="微軟正黑體" panose="020B0604030504040204" pitchFamily="34" charset="-120"/>
              </a:rPr>
              <a:t>傳比較重要的資料過去。</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sz="1600" b="1" dirty="0" err="1">
                <a:latin typeface="Calibri" panose="020F0502020204030204" pitchFamily="34" charset="0"/>
                <a:ea typeface="微軟正黑體" panose="020B0604030504040204" pitchFamily="34" charset="-120"/>
              </a:rPr>
              <a:t>Github</a:t>
            </a:r>
            <a:r>
              <a:rPr lang="zh-TW" altLang="en-US" sz="1600" b="1" dirty="0">
                <a:latin typeface="Calibri" panose="020F0502020204030204" pitchFamily="34" charset="0"/>
                <a:ea typeface="微軟正黑體" panose="020B0604030504040204" pitchFamily="34" charset="-120"/>
              </a:rPr>
              <a:t>協作問題 </a:t>
            </a:r>
            <a:r>
              <a:rPr lang="en-US" altLang="zh-TW" sz="1600" b="1" dirty="0">
                <a:latin typeface="Calibri" panose="020F0502020204030204" pitchFamily="34" charset="0"/>
                <a:ea typeface="微軟正黑體" panose="020B0604030504040204" pitchFamily="34" charset="-120"/>
              </a:rPr>
              <a:t>:</a:t>
            </a:r>
            <a:r>
              <a:rPr lang="zh-TW" altLang="en-US" sz="1600" b="1" dirty="0">
                <a:latin typeface="Calibri" panose="020F0502020204030204" pitchFamily="34" charset="0"/>
                <a:ea typeface="微軟正黑體" panose="020B0604030504040204" pitchFamily="34" charset="-120"/>
              </a:rPr>
              <a:t> </a:t>
            </a:r>
            <a:r>
              <a:rPr lang="en-US" altLang="zh-TW" sz="1600" dirty="0">
                <a:latin typeface="Calibri" panose="020F0502020204030204" pitchFamily="34" charset="0"/>
                <a:ea typeface="微軟正黑體" panose="020B0604030504040204" pitchFamily="34" charset="-120"/>
              </a:rPr>
              <a:t>jar</a:t>
            </a:r>
            <a:r>
              <a:rPr lang="zh-TW" altLang="en-US" sz="1600" dirty="0">
                <a:latin typeface="Calibri" panose="020F0502020204030204" pitchFamily="34" charset="0"/>
                <a:ea typeface="微軟正黑體" panose="020B0604030504040204" pitchFamily="34" charset="-120"/>
              </a:rPr>
              <a:t>檔引入外部會無法在別人電腦用，</a:t>
            </a:r>
            <a:r>
              <a:rPr lang="en-US" altLang="zh-TW" sz="1600" dirty="0">
                <a:latin typeface="Calibri" panose="020F0502020204030204" pitchFamily="34" charset="0"/>
                <a:ea typeface="微軟正黑體" panose="020B0604030504040204" pitchFamily="34" charset="-120"/>
              </a:rPr>
              <a:t>tomcat</a:t>
            </a:r>
            <a:r>
              <a:rPr lang="zh-TW" altLang="en-US" sz="1600" dirty="0">
                <a:latin typeface="Calibri" panose="020F0502020204030204" pitchFamily="34" charset="0"/>
                <a:ea typeface="微軟正黑體" panose="020B0604030504040204" pitchFamily="34" charset="-120"/>
              </a:rPr>
              <a:t>版本不同也無法執行。</a:t>
            </a:r>
            <a:endParaRPr lang="en-US" altLang="zh-TW" sz="1600" dirty="0">
              <a:latin typeface="Calibri" panose="020F0502020204030204" pitchFamily="34" charset="0"/>
              <a:ea typeface="微軟正黑體" panose="020B0604030504040204" pitchFamily="34" charset="-120"/>
            </a:endParaRPr>
          </a:p>
          <a:p>
            <a:endParaRPr lang="en-US" altLang="zh-TW" sz="1600" dirty="0">
              <a:latin typeface="Calibri" panose="020F0502020204030204" pitchFamily="34" charset="0"/>
              <a:ea typeface="微軟正黑體" panose="020B0604030504040204" pitchFamily="34" charset="-120"/>
            </a:endParaRPr>
          </a:p>
          <a:p>
            <a:r>
              <a:rPr lang="en-US" altLang="zh-TW" sz="1600" b="1" dirty="0" smtClean="0">
                <a:solidFill>
                  <a:srgbClr val="FF0000"/>
                </a:solidFill>
                <a:latin typeface="Calibri" panose="020F0502020204030204" pitchFamily="34" charset="0"/>
                <a:ea typeface="微軟正黑體" panose="020B0604030504040204" pitchFamily="34" charset="-120"/>
              </a:rPr>
              <a:t>	</a:t>
            </a:r>
            <a:r>
              <a:rPr lang="zh-TW" altLang="en-US" sz="1600" b="1" dirty="0" smtClean="0">
                <a:solidFill>
                  <a:srgbClr val="FF0000"/>
                </a:solidFill>
                <a:latin typeface="Calibri" panose="020F0502020204030204" pitchFamily="34" charset="0"/>
                <a:ea typeface="微軟正黑體" panose="020B0604030504040204" pitchFamily="34" charset="-120"/>
              </a:rPr>
              <a:t>解決</a:t>
            </a:r>
            <a:r>
              <a:rPr lang="zh-TW" altLang="en-US" sz="1600" b="1" dirty="0">
                <a:solidFill>
                  <a:srgbClr val="FF0000"/>
                </a:solidFill>
                <a:latin typeface="Calibri" panose="020F0502020204030204" pitchFamily="34" charset="0"/>
                <a:ea typeface="微軟正黑體" panose="020B0604030504040204" pitchFamily="34" charset="-120"/>
              </a:rPr>
              <a:t>方案</a:t>
            </a:r>
            <a:r>
              <a:rPr lang="en-US" altLang="zh-TW" sz="1600" b="1" dirty="0">
                <a:solidFill>
                  <a:srgbClr val="FF0000"/>
                </a:solidFill>
                <a:latin typeface="Calibri" panose="020F0502020204030204" pitchFamily="34" charset="0"/>
                <a:ea typeface="微軟正黑體" panose="020B0604030504040204" pitchFamily="34" charset="-120"/>
              </a:rPr>
              <a:t> :</a:t>
            </a:r>
            <a:r>
              <a:rPr lang="zh-TW" altLang="en-US" sz="1600" b="1" dirty="0">
                <a:solidFill>
                  <a:srgbClr val="FF0000"/>
                </a:solidFill>
                <a:latin typeface="Calibri" panose="020F0502020204030204" pitchFamily="34" charset="0"/>
                <a:ea typeface="微軟正黑體" panose="020B0604030504040204" pitchFamily="34" charset="-120"/>
              </a:rPr>
              <a:t> </a:t>
            </a:r>
            <a:r>
              <a:rPr lang="zh-TW" altLang="en-US" sz="1600" dirty="0">
                <a:solidFill>
                  <a:srgbClr val="FF0000"/>
                </a:solidFill>
                <a:latin typeface="Calibri" panose="020F0502020204030204" pitchFamily="34" charset="0"/>
                <a:ea typeface="微軟正黑體" panose="020B0604030504040204" pitchFamily="34" charset="-120"/>
              </a:rPr>
              <a:t>重載入所有引用的</a:t>
            </a:r>
            <a:r>
              <a:rPr lang="en-US" altLang="zh-TW" sz="1600" dirty="0">
                <a:solidFill>
                  <a:srgbClr val="FF0000"/>
                </a:solidFill>
                <a:latin typeface="Calibri" panose="020F0502020204030204" pitchFamily="34" charset="0"/>
                <a:ea typeface="微軟正黑體" panose="020B0604030504040204" pitchFamily="34" charset="-120"/>
              </a:rPr>
              <a:t>jar</a:t>
            </a:r>
            <a:r>
              <a:rPr lang="zh-TW" altLang="en-US" sz="1600" dirty="0">
                <a:solidFill>
                  <a:srgbClr val="FF0000"/>
                </a:solidFill>
                <a:latin typeface="Calibri" panose="020F0502020204030204" pitchFamily="34" charset="0"/>
                <a:ea typeface="微軟正黑體" panose="020B0604030504040204" pitchFamily="34" charset="-120"/>
              </a:rPr>
              <a:t>檔，以及裝同一版的</a:t>
            </a:r>
            <a:r>
              <a:rPr lang="en-US" altLang="zh-TW" sz="1600" dirty="0">
                <a:solidFill>
                  <a:srgbClr val="FF0000"/>
                </a:solidFill>
                <a:latin typeface="Calibri" panose="020F0502020204030204" pitchFamily="34" charset="0"/>
                <a:ea typeface="微軟正黑體" panose="020B0604030504040204" pitchFamily="34" charset="-120"/>
              </a:rPr>
              <a:t>tomcat</a:t>
            </a:r>
          </a:p>
          <a:p>
            <a:endParaRPr lang="en-US" altLang="zh-TW" sz="1600" dirty="0">
              <a:solidFill>
                <a:schemeClr val="tx1"/>
              </a:solidFill>
              <a:latin typeface="微軟正黑體" panose="020B0604030504040204" pitchFamily="34" charset="-120"/>
              <a:ea typeface="微軟正黑體" panose="020B0604030504040204" pitchFamily="34" charset="-120"/>
            </a:endParaRPr>
          </a:p>
          <a:p>
            <a:endParaRPr lang="en-US" altLang="zh-TW" sz="1600" dirty="0"/>
          </a:p>
        </p:txBody>
      </p:sp>
      <p:sp>
        <p:nvSpPr>
          <p:cNvPr id="7"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r>
              <a:rPr lang="en-US" altLang="zh-TW" dirty="0" smtClean="0"/>
              <a:t>Encounter Problem</a:t>
            </a:r>
            <a:endParaRPr lang="en-US" altLang="zh-TW"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spTree>
    <p:extLst>
      <p:ext uri="{BB962C8B-B14F-4D97-AF65-F5344CB8AC3E}">
        <p14:creationId xmlns:p14="http://schemas.microsoft.com/office/powerpoint/2010/main" val="2845373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r>
              <a:rPr lang="en-US" altLang="zh-TW" dirty="0" smtClean="0"/>
              <a:t>Encounter Problem</a:t>
            </a:r>
            <a:endParaRPr lang="en-US" altLang="zh-TW" dirty="0"/>
          </a:p>
        </p:txBody>
      </p:sp>
      <p:sp>
        <p:nvSpPr>
          <p:cNvPr id="8" name="矩形 7"/>
          <p:cNvSpPr/>
          <p:nvPr/>
        </p:nvSpPr>
        <p:spPr>
          <a:xfrm>
            <a:off x="626951" y="1375132"/>
            <a:ext cx="7947061" cy="2554545"/>
          </a:xfrm>
          <a:prstGeom prst="rect">
            <a:avLst/>
          </a:prstGeom>
        </p:spPr>
        <p:txBody>
          <a:bodyPr wrap="square">
            <a:spAutoFit/>
          </a:bodyPr>
          <a:lstStyle/>
          <a:p>
            <a:endParaRPr lang="en-US" altLang="zh-TW" sz="1600" dirty="0">
              <a:latin typeface="Calibri" panose="020F0502020204030204" pitchFamily="34" charset="0"/>
              <a:ea typeface="微軟正黑體" panose="020B0604030504040204" pitchFamily="34" charset="-120"/>
            </a:endParaRPr>
          </a:p>
          <a:p>
            <a:pPr marL="285750" indent="-285750">
              <a:buFont typeface="Arial" panose="020B0604020202020204" pitchFamily="34" charset="0"/>
              <a:buChar char="•"/>
            </a:pPr>
            <a:r>
              <a:rPr lang="en-US" altLang="zh-TW" sz="1600" b="1" dirty="0" smtClean="0">
                <a:latin typeface="Calibri" panose="020F0502020204030204" pitchFamily="34" charset="0"/>
                <a:ea typeface="微軟正黑體" panose="020B0604030504040204" pitchFamily="34" charset="-120"/>
              </a:rPr>
              <a:t>404</a:t>
            </a:r>
            <a:r>
              <a:rPr lang="zh-TW" altLang="en-US" sz="1600" b="1" dirty="0" smtClean="0">
                <a:latin typeface="Calibri" panose="020F0502020204030204" pitchFamily="34" charset="0"/>
                <a:ea typeface="微軟正黑體" panose="020B0604030504040204" pitchFamily="34" charset="-120"/>
              </a:rPr>
              <a:t> </a:t>
            </a:r>
            <a:r>
              <a:rPr lang="en-US" altLang="zh-TW" sz="1600" b="1" dirty="0" smtClean="0">
                <a:latin typeface="Calibri" panose="020F0502020204030204" pitchFamily="34" charset="0"/>
                <a:ea typeface="微軟正黑體" panose="020B0604030504040204" pitchFamily="34" charset="-120"/>
              </a:rPr>
              <a:t>not</a:t>
            </a:r>
            <a:r>
              <a:rPr lang="zh-TW" altLang="en-US" sz="1600" b="1" dirty="0" smtClean="0">
                <a:latin typeface="Calibri" panose="020F0502020204030204" pitchFamily="34" charset="0"/>
                <a:ea typeface="微軟正黑體" panose="020B0604030504040204" pitchFamily="34" charset="-120"/>
              </a:rPr>
              <a:t> </a:t>
            </a:r>
            <a:r>
              <a:rPr lang="en-US" altLang="zh-TW" sz="1600" b="1" dirty="0" smtClean="0">
                <a:latin typeface="Calibri" panose="020F0502020204030204" pitchFamily="34" charset="0"/>
                <a:ea typeface="微軟正黑體" panose="020B0604030504040204" pitchFamily="34" charset="-120"/>
              </a:rPr>
              <a:t>found :</a:t>
            </a:r>
            <a:r>
              <a:rPr lang="zh-TW" altLang="en-US" sz="1600" b="1" dirty="0" smtClean="0">
                <a:latin typeface="Calibri" panose="020F0502020204030204" pitchFamily="34" charset="0"/>
                <a:ea typeface="微軟正黑體" panose="020B0604030504040204" pitchFamily="34" charset="-120"/>
              </a:rPr>
              <a:t> </a:t>
            </a:r>
            <a:r>
              <a:rPr lang="zh-TW" altLang="en-US" sz="1600" dirty="0" smtClean="0">
                <a:latin typeface="Calibri" panose="020F0502020204030204" pitchFamily="34" charset="0"/>
                <a:ea typeface="微軟正黑體" panose="020B0604030504040204" pitchFamily="34" charset="-120"/>
              </a:rPr>
              <a:t>這有時候是</a:t>
            </a:r>
            <a:r>
              <a:rPr lang="en-US" altLang="zh-TW" sz="1600" dirty="0" smtClean="0">
                <a:latin typeface="Calibri" panose="020F0502020204030204" pitchFamily="34" charset="0"/>
                <a:ea typeface="微軟正黑體" panose="020B0604030504040204" pitchFamily="34" charset="-120"/>
              </a:rPr>
              <a:t>jar</a:t>
            </a:r>
            <a:r>
              <a:rPr lang="zh-TW" altLang="en-US" sz="1600" dirty="0" smtClean="0">
                <a:latin typeface="Calibri" panose="020F0502020204030204" pitchFamily="34" charset="0"/>
                <a:ea typeface="微軟正黑體" panose="020B0604030504040204" pitchFamily="34" charset="-120"/>
              </a:rPr>
              <a:t>檔沒引入導致，</a:t>
            </a:r>
            <a:r>
              <a:rPr lang="en-US" altLang="zh-TW" sz="1600" dirty="0" smtClean="0">
                <a:latin typeface="Calibri" panose="020F0502020204030204" pitchFamily="34" charset="0"/>
                <a:ea typeface="微軟正黑體" panose="020B0604030504040204" pitchFamily="34" charset="-120"/>
              </a:rPr>
              <a:t>clean</a:t>
            </a:r>
            <a:r>
              <a:rPr lang="zh-TW" altLang="en-US" sz="1600" dirty="0" smtClean="0">
                <a:latin typeface="Calibri" panose="020F0502020204030204" pitchFamily="34" charset="0"/>
                <a:ea typeface="微軟正黑體" panose="020B0604030504040204" pitchFamily="34" charset="-120"/>
              </a:rPr>
              <a:t>後的版本如果有誤</a:t>
            </a:r>
            <a:r>
              <a:rPr lang="en-US" altLang="zh-TW" sz="1600" dirty="0" smtClean="0">
                <a:latin typeface="Calibri" panose="020F0502020204030204" pitchFamily="34" charset="0"/>
                <a:ea typeface="微軟正黑體" panose="020B0604030504040204" pitchFamily="34" charset="-120"/>
              </a:rPr>
              <a:t>web.xml</a:t>
            </a:r>
            <a:r>
              <a:rPr lang="zh-TW" altLang="en-US" sz="1600" dirty="0" smtClean="0">
                <a:latin typeface="Calibri" panose="020F0502020204030204" pitchFamily="34" charset="0"/>
                <a:ea typeface="微軟正黑體" panose="020B0604030504040204" pitchFamily="34" charset="-120"/>
              </a:rPr>
              <a:t>也無法使用。</a:t>
            </a:r>
            <a:endParaRPr lang="en-US" altLang="zh-TW" sz="1600" dirty="0" smtClean="0">
              <a:latin typeface="Calibri" panose="020F0502020204030204" pitchFamily="34" charset="0"/>
              <a:ea typeface="微軟正黑體" panose="020B0604030504040204" pitchFamily="34" charset="-120"/>
            </a:endParaRPr>
          </a:p>
          <a:p>
            <a:endParaRPr lang="en-US" altLang="zh-TW" sz="1600" dirty="0">
              <a:latin typeface="Calibri" panose="020F0502020204030204" pitchFamily="34" charset="0"/>
              <a:ea typeface="微軟正黑體" panose="020B0604030504040204" pitchFamily="34" charset="-120"/>
            </a:endParaRPr>
          </a:p>
          <a:p>
            <a:r>
              <a:rPr lang="en-US" altLang="zh-TW" sz="1600" b="1" dirty="0" smtClean="0">
                <a:solidFill>
                  <a:srgbClr val="FF0000"/>
                </a:solidFill>
                <a:latin typeface="Calibri" panose="020F0502020204030204" pitchFamily="34" charset="0"/>
                <a:ea typeface="微軟正黑體" panose="020B0604030504040204" pitchFamily="34" charset="-120"/>
              </a:rPr>
              <a:t>	</a:t>
            </a:r>
            <a:r>
              <a:rPr lang="zh-TW" altLang="en-US" sz="1600" b="1" dirty="0" smtClean="0">
                <a:solidFill>
                  <a:srgbClr val="FF0000"/>
                </a:solidFill>
                <a:latin typeface="Calibri" panose="020F0502020204030204" pitchFamily="34" charset="0"/>
                <a:ea typeface="微軟正黑體" panose="020B0604030504040204" pitchFamily="34" charset="-120"/>
              </a:rPr>
              <a:t>解決</a:t>
            </a:r>
            <a:r>
              <a:rPr lang="zh-TW" altLang="en-US" sz="1600" b="1" dirty="0">
                <a:solidFill>
                  <a:srgbClr val="FF0000"/>
                </a:solidFill>
                <a:latin typeface="Calibri" panose="020F0502020204030204" pitchFamily="34" charset="0"/>
                <a:ea typeface="微軟正黑體" panose="020B0604030504040204" pitchFamily="34" charset="-120"/>
              </a:rPr>
              <a:t>方案</a:t>
            </a:r>
            <a:r>
              <a:rPr lang="en-US" altLang="zh-TW" sz="1600" b="1" dirty="0">
                <a:solidFill>
                  <a:srgbClr val="FF0000"/>
                </a:solidFill>
                <a:latin typeface="Calibri" panose="020F0502020204030204" pitchFamily="34" charset="0"/>
                <a:ea typeface="微軟正黑體" panose="020B0604030504040204" pitchFamily="34" charset="-120"/>
              </a:rPr>
              <a:t> :</a:t>
            </a:r>
            <a:r>
              <a:rPr lang="zh-TW" altLang="en-US" sz="1600" b="1" dirty="0" smtClean="0">
                <a:solidFill>
                  <a:srgbClr val="FF0000"/>
                </a:solidFill>
                <a:latin typeface="Calibri" panose="020F0502020204030204" pitchFamily="34" charset="0"/>
                <a:ea typeface="微軟正黑體" panose="020B0604030504040204" pitchFamily="34" charset="-120"/>
              </a:rPr>
              <a:t> </a:t>
            </a:r>
            <a:r>
              <a:rPr lang="zh-TW" altLang="en-US" sz="1600" dirty="0" smtClean="0">
                <a:solidFill>
                  <a:srgbClr val="FF0000"/>
                </a:solidFill>
                <a:latin typeface="Calibri" panose="020F0502020204030204" pitchFamily="34" charset="0"/>
                <a:ea typeface="微軟正黑體" panose="020B0604030504040204" pitchFamily="34" charset="-120"/>
              </a:rPr>
              <a:t>同上，或重載。</a:t>
            </a:r>
            <a:endParaRPr lang="en-US" altLang="zh-TW" sz="1600" dirty="0" smtClean="0">
              <a:solidFill>
                <a:srgbClr val="FF0000"/>
              </a:solidFill>
              <a:latin typeface="Calibri" panose="020F0502020204030204" pitchFamily="34" charset="0"/>
              <a:ea typeface="微軟正黑體" panose="020B0604030504040204" pitchFamily="34" charset="-120"/>
            </a:endParaRPr>
          </a:p>
          <a:p>
            <a:endParaRPr lang="en-US" altLang="zh-TW" sz="1600" dirty="0">
              <a:solidFill>
                <a:srgbClr val="FF0000"/>
              </a:solidFill>
              <a:latin typeface="Calibri" panose="020F0502020204030204" pitchFamily="34" charset="0"/>
              <a:ea typeface="微軟正黑體" panose="020B0604030504040204" pitchFamily="34" charset="-120"/>
            </a:endParaRPr>
          </a:p>
          <a:p>
            <a:pPr marL="285750" indent="-285750">
              <a:buFont typeface="Arial" panose="020B0604020202020204" pitchFamily="34" charset="0"/>
              <a:buChar char="•"/>
            </a:pPr>
            <a:r>
              <a:rPr lang="en-US" altLang="zh-TW" sz="1600" b="1" dirty="0">
                <a:latin typeface="微軟正黑體" panose="020B0604030504040204" pitchFamily="34" charset="-120"/>
                <a:ea typeface="微軟正黑體" panose="020B0604030504040204" pitchFamily="34" charset="-120"/>
              </a:rPr>
              <a:t>x y z </a:t>
            </a:r>
            <a:r>
              <a:rPr lang="zh-TW" altLang="en-US" sz="1600" b="1" dirty="0">
                <a:latin typeface="微軟正黑體" panose="020B0604030504040204" pitchFamily="34" charset="-120"/>
                <a:ea typeface="微軟正黑體" panose="020B0604030504040204" pitchFamily="34" charset="-120"/>
              </a:rPr>
              <a:t>軸問題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跟平常數學學到的</a:t>
            </a:r>
            <a:r>
              <a:rPr lang="en-US" altLang="zh-TW" sz="1600" dirty="0">
                <a:latin typeface="微軟正黑體" panose="020B0604030504040204" pitchFamily="34" charset="-120"/>
                <a:ea typeface="微軟正黑體" panose="020B0604030504040204" pitchFamily="34" charset="-120"/>
              </a:rPr>
              <a:t>xyz</a:t>
            </a:r>
            <a:r>
              <a:rPr lang="zh-TW" altLang="en-US" sz="1600" dirty="0">
                <a:latin typeface="微軟正黑體" panose="020B0604030504040204" pitchFamily="34" charset="-120"/>
                <a:ea typeface="微軟正黑體" panose="020B0604030504040204" pitchFamily="34" charset="-120"/>
              </a:rPr>
              <a:t>不一樣</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b="1" dirty="0" smtClean="0">
                <a:solidFill>
                  <a:srgbClr val="FF0000"/>
                </a:solidFill>
                <a:latin typeface="微軟正黑體" panose="020B0604030504040204" pitchFamily="34" charset="-120"/>
                <a:ea typeface="微軟正黑體" panose="020B0604030504040204" pitchFamily="34" charset="-120"/>
              </a:rPr>
              <a:t>	</a:t>
            </a:r>
            <a:r>
              <a:rPr lang="zh-TW" altLang="en-US" sz="1600" b="1" dirty="0" smtClean="0">
                <a:solidFill>
                  <a:srgbClr val="FF0000"/>
                </a:solidFill>
                <a:latin typeface="微軟正黑體" panose="020B0604030504040204" pitchFamily="34" charset="-120"/>
                <a:ea typeface="微軟正黑體" panose="020B0604030504040204" pitchFamily="34" charset="-120"/>
              </a:rPr>
              <a:t>解決</a:t>
            </a:r>
            <a:r>
              <a:rPr lang="zh-TW" altLang="en-US" sz="1600" b="1" dirty="0">
                <a:solidFill>
                  <a:srgbClr val="FF0000"/>
                </a:solidFill>
                <a:latin typeface="微軟正黑體" panose="020B0604030504040204" pitchFamily="34" charset="-120"/>
                <a:ea typeface="微軟正黑體" panose="020B0604030504040204" pitchFamily="34" charset="-120"/>
              </a:rPr>
              <a:t>方案</a:t>
            </a:r>
            <a:r>
              <a:rPr lang="en-US" altLang="zh-TW" sz="1600" b="1" dirty="0">
                <a:solidFill>
                  <a:srgbClr val="FF0000"/>
                </a:solidFill>
                <a:latin typeface="微軟正黑體" panose="020B0604030504040204" pitchFamily="34" charset="-120"/>
                <a:ea typeface="微軟正黑體" panose="020B0604030504040204" pitchFamily="34" charset="-120"/>
              </a:rPr>
              <a:t> :</a:t>
            </a:r>
            <a:r>
              <a:rPr lang="zh-TW" altLang="en-US" sz="1600" b="1" dirty="0">
                <a:solidFill>
                  <a:srgbClr val="FF0000"/>
                </a:solidFill>
                <a:latin typeface="微軟正黑體" panose="020B0604030504040204" pitchFamily="34" charset="-120"/>
                <a:ea typeface="微軟正黑體" panose="020B0604030504040204" pitchFamily="34" charset="-120"/>
              </a:rPr>
              <a:t> </a:t>
            </a:r>
            <a:r>
              <a:rPr lang="zh-TW" altLang="en-US" sz="1600" dirty="0">
                <a:solidFill>
                  <a:srgbClr val="FF0000"/>
                </a:solidFill>
                <a:latin typeface="微軟正黑體" panose="020B0604030504040204" pitchFamily="34" charset="-120"/>
                <a:ea typeface="微軟正黑體" panose="020B0604030504040204" pitchFamily="34" charset="-120"/>
              </a:rPr>
              <a:t>花了一段時間才了解，要先以紙作圖才能精準做出。</a:t>
            </a:r>
            <a:endParaRPr lang="en-US" altLang="zh-TW" sz="1600" dirty="0">
              <a:solidFill>
                <a:srgbClr val="FF0000"/>
              </a:solidFill>
              <a:latin typeface="微軟正黑體" panose="020B0604030504040204" pitchFamily="34" charset="-120"/>
              <a:ea typeface="微軟正黑體" panose="020B0604030504040204" pitchFamily="34" charset="-120"/>
            </a:endParaRPr>
          </a:p>
          <a:p>
            <a:endParaRPr lang="en-US" altLang="zh-TW" sz="1600" dirty="0">
              <a:solidFill>
                <a:schemeClr val="tx1"/>
              </a:solidFill>
              <a:latin typeface="Calibri" panose="020F0502020204030204" pitchFamily="34" charset="0"/>
              <a:ea typeface="微軟正黑體" panose="020B0604030504040204" pitchFamily="34"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spTree>
    <p:extLst>
      <p:ext uri="{BB962C8B-B14F-4D97-AF65-F5344CB8AC3E}">
        <p14:creationId xmlns:p14="http://schemas.microsoft.com/office/powerpoint/2010/main" val="2828975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5" name="Shape 555"/>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smtClean="0"/>
              <a:t>Executives </a:t>
            </a:r>
            <a:r>
              <a:rPr lang="en" dirty="0"/>
              <a:t>Team</a:t>
            </a:r>
          </a:p>
        </p:txBody>
      </p:sp>
      <p:pic>
        <p:nvPicPr>
          <p:cNvPr id="24" name="圖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1259857864"/>
              </p:ext>
            </p:extLst>
          </p:nvPr>
        </p:nvGraphicFramePr>
        <p:xfrm>
          <a:off x="548742" y="1179560"/>
          <a:ext cx="8103480" cy="3517243"/>
        </p:xfrm>
        <a:graphic>
          <a:graphicData uri="http://schemas.openxmlformats.org/drawingml/2006/table">
            <a:tbl>
              <a:tblPr firstRow="1" bandRow="1">
                <a:tableStyleId>{29C47C2B-C855-4087-BB00-FEF2A978A6A5}</a:tableStyleId>
              </a:tblPr>
              <a:tblGrid>
                <a:gridCol w="1620696">
                  <a:extLst>
                    <a:ext uri="{9D8B030D-6E8A-4147-A177-3AD203B41FA5}">
                      <a16:colId xmlns:a16="http://schemas.microsoft.com/office/drawing/2014/main" val="945194277"/>
                    </a:ext>
                  </a:extLst>
                </a:gridCol>
                <a:gridCol w="1620696">
                  <a:extLst>
                    <a:ext uri="{9D8B030D-6E8A-4147-A177-3AD203B41FA5}">
                      <a16:colId xmlns:a16="http://schemas.microsoft.com/office/drawing/2014/main" val="2811269639"/>
                    </a:ext>
                  </a:extLst>
                </a:gridCol>
                <a:gridCol w="1620696">
                  <a:extLst>
                    <a:ext uri="{9D8B030D-6E8A-4147-A177-3AD203B41FA5}">
                      <a16:colId xmlns:a16="http://schemas.microsoft.com/office/drawing/2014/main" val="2804213174"/>
                    </a:ext>
                  </a:extLst>
                </a:gridCol>
                <a:gridCol w="1620696">
                  <a:extLst>
                    <a:ext uri="{9D8B030D-6E8A-4147-A177-3AD203B41FA5}">
                      <a16:colId xmlns:a16="http://schemas.microsoft.com/office/drawing/2014/main" val="3995346193"/>
                    </a:ext>
                  </a:extLst>
                </a:gridCol>
                <a:gridCol w="1620696">
                  <a:extLst>
                    <a:ext uri="{9D8B030D-6E8A-4147-A177-3AD203B41FA5}">
                      <a16:colId xmlns:a16="http://schemas.microsoft.com/office/drawing/2014/main" val="153435188"/>
                    </a:ext>
                  </a:extLst>
                </a:gridCol>
              </a:tblGrid>
              <a:tr h="472343">
                <a:tc>
                  <a:txBody>
                    <a:bodyPr/>
                    <a:lstStyle/>
                    <a:p>
                      <a:pPr algn="ctr">
                        <a:lnSpc>
                          <a:spcPct val="150000"/>
                        </a:lnSpc>
                      </a:pPr>
                      <a:r>
                        <a:rPr lang="zh-TW" altLang="en-US" sz="1600" b="0" dirty="0" smtClean="0">
                          <a:latin typeface="微軟正黑體" panose="020B0604030504040204" pitchFamily="34" charset="-120"/>
                          <a:ea typeface="微軟正黑體" panose="020B0604030504040204" pitchFamily="34" charset="-120"/>
                        </a:rPr>
                        <a:t>高培倫</a:t>
                      </a:r>
                      <a:endParaRPr lang="zh-TW" altLang="en-US" sz="1600" b="0" dirty="0">
                        <a:latin typeface="微軟正黑體" panose="020B0604030504040204" pitchFamily="34" charset="-120"/>
                        <a:ea typeface="微軟正黑體" panose="020B0604030504040204" pitchFamily="34" charset="-12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50000"/>
                        </a:lnSpc>
                      </a:pPr>
                      <a:r>
                        <a:rPr lang="zh-TW" altLang="en-US" sz="1600" b="0" dirty="0" smtClean="0">
                          <a:latin typeface="微軟正黑體" panose="020B0604030504040204" pitchFamily="34" charset="-120"/>
                          <a:ea typeface="微軟正黑體" panose="020B0604030504040204" pitchFamily="34" charset="-120"/>
                        </a:rPr>
                        <a:t>林俊廷</a:t>
                      </a:r>
                      <a:endParaRPr lang="zh-TW" altLang="en-US" sz="1600" b="0" dirty="0">
                        <a:latin typeface="微軟正黑體" panose="020B0604030504040204" pitchFamily="34" charset="-120"/>
                        <a:ea typeface="微軟正黑體" panose="020B0604030504040204" pitchFamily="34" charset="-12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50000"/>
                        </a:lnSpc>
                      </a:pPr>
                      <a:r>
                        <a:rPr lang="zh-TW" altLang="en-US" sz="1600" b="0" dirty="0" smtClean="0">
                          <a:latin typeface="微軟正黑體" panose="020B0604030504040204" pitchFamily="34" charset="-120"/>
                          <a:ea typeface="微軟正黑體" panose="020B0604030504040204" pitchFamily="34" charset="-120"/>
                        </a:rPr>
                        <a:t>洪家楷</a:t>
                      </a:r>
                      <a:endParaRPr lang="zh-TW" altLang="en-US" sz="1600" b="0" dirty="0">
                        <a:latin typeface="微軟正黑體" panose="020B0604030504040204" pitchFamily="34" charset="-120"/>
                        <a:ea typeface="微軟正黑體" panose="020B0604030504040204" pitchFamily="34" charset="-12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50000"/>
                        </a:lnSpc>
                      </a:pPr>
                      <a:r>
                        <a:rPr lang="zh-TW" altLang="en-US" sz="1600" b="0" dirty="0" smtClean="0">
                          <a:latin typeface="微軟正黑體" panose="020B0604030504040204" pitchFamily="34" charset="-120"/>
                          <a:ea typeface="微軟正黑體" panose="020B0604030504040204" pitchFamily="34" charset="-120"/>
                        </a:rPr>
                        <a:t>劉德毅</a:t>
                      </a:r>
                      <a:endParaRPr lang="zh-TW" altLang="en-US" sz="1600" b="0" dirty="0">
                        <a:latin typeface="微軟正黑體" panose="020B0604030504040204" pitchFamily="34" charset="-120"/>
                        <a:ea typeface="微軟正黑體" panose="020B0604030504040204" pitchFamily="34" charset="-12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50000"/>
                        </a:lnSpc>
                      </a:pPr>
                      <a:r>
                        <a:rPr lang="zh-TW" altLang="en-US" sz="1600" b="0" dirty="0" smtClean="0">
                          <a:latin typeface="微軟正黑體" panose="020B0604030504040204" pitchFamily="34" charset="-120"/>
                          <a:ea typeface="微軟正黑體" panose="020B0604030504040204" pitchFamily="34" charset="-120"/>
                        </a:rPr>
                        <a:t>陳柏彣</a:t>
                      </a:r>
                      <a:endParaRPr lang="zh-TW" altLang="en-US" sz="1600" b="0" dirty="0">
                        <a:latin typeface="微軟正黑體" panose="020B0604030504040204" pitchFamily="34" charset="-120"/>
                        <a:ea typeface="微軟正黑體" panose="020B0604030504040204" pitchFamily="34" charset="-12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82321916"/>
                  </a:ext>
                </a:extLst>
              </a:tr>
              <a:tr h="3044900">
                <a:tc>
                  <a:txBody>
                    <a:bodyPr/>
                    <a:lstStyle/>
                    <a:p>
                      <a:pPr algn="ctr">
                        <a:lnSpc>
                          <a:spcPct val="200000"/>
                        </a:lnSpc>
                      </a:pPr>
                      <a:r>
                        <a:rPr lang="zh-TW" altLang="en-US" dirty="0" smtClean="0">
                          <a:latin typeface="微軟正黑體" panose="020B0604030504040204" pitchFamily="34" charset="-120"/>
                          <a:ea typeface="微軟正黑體" panose="020B0604030504040204" pitchFamily="34" charset="-120"/>
                        </a:rPr>
                        <a:t>連線模組</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畫面同步呈現</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角色新建模組</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整合測試</a:t>
                      </a:r>
                      <a:endParaRPr lang="zh-TW" altLang="en-US" dirty="0">
                        <a:latin typeface="微軟正黑體" panose="020B0604030504040204" pitchFamily="34" charset="-120"/>
                        <a:ea typeface="微軟正黑體" panose="020B0604030504040204" pitchFamily="34" charset="-12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zh-TW" altLang="en-US" dirty="0" smtClean="0">
                          <a:latin typeface="微軟正黑體" panose="020B0604030504040204" pitchFamily="34" charset="-120"/>
                          <a:ea typeface="微軟正黑體" panose="020B0604030504040204" pitchFamily="34" charset="-120"/>
                        </a:rPr>
                        <a:t>等待房間模組</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聊天室模組</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推波模組</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整合測試</a:t>
                      </a:r>
                      <a:endParaRPr lang="zh-TW" altLang="en-US" dirty="0">
                        <a:latin typeface="微軟正黑體" panose="020B0604030504040204" pitchFamily="34" charset="-120"/>
                        <a:ea typeface="微軟正黑體" panose="020B0604030504040204" pitchFamily="34" charset="-12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zh-TW" altLang="en-US" dirty="0" smtClean="0">
                          <a:latin typeface="微軟正黑體" panose="020B0604030504040204" pitchFamily="34" charset="-120"/>
                          <a:ea typeface="微軟正黑體" panose="020B0604030504040204" pitchFamily="34" charset="-120"/>
                        </a:rPr>
                        <a:t>地圖模組</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模組美化</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en-US" altLang="zh-TW" dirty="0" err="1" smtClean="0">
                          <a:latin typeface="微軟正黑體" panose="020B0604030504040204" pitchFamily="34" charset="-120"/>
                          <a:ea typeface="微軟正黑體" panose="020B0604030504040204" pitchFamily="34" charset="-120"/>
                        </a:rPr>
                        <a:t>Jmeter</a:t>
                      </a:r>
                      <a:r>
                        <a:rPr lang="zh-TW" altLang="en-US" dirty="0" smtClean="0">
                          <a:latin typeface="微軟正黑體" panose="020B0604030504040204" pitchFamily="34" charset="-120"/>
                          <a:ea typeface="微軟正黑體" panose="020B0604030504040204" pitchFamily="34" charset="-120"/>
                        </a:rPr>
                        <a:t>測試</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整合測試</a:t>
                      </a:r>
                      <a:endParaRPr lang="zh-TW" altLang="en-US" dirty="0">
                        <a:latin typeface="微軟正黑體" panose="020B0604030504040204" pitchFamily="34" charset="-120"/>
                        <a:ea typeface="微軟正黑體" panose="020B0604030504040204" pitchFamily="34" charset="-12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zh-TW" altLang="en-US" dirty="0" smtClean="0">
                          <a:latin typeface="微軟正黑體" panose="020B0604030504040204" pitchFamily="34" charset="-120"/>
                          <a:ea typeface="微軟正黑體" panose="020B0604030504040204" pitchFamily="34" charset="-120"/>
                        </a:rPr>
                        <a:t>音樂模組</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遊戲規則設計</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en-US" altLang="zh-TW" dirty="0" smtClean="0">
                          <a:latin typeface="微軟正黑體" panose="020B0604030504040204" pitchFamily="34" charset="-120"/>
                          <a:ea typeface="微軟正黑體" panose="020B0604030504040204" pitchFamily="34" charset="-120"/>
                        </a:rPr>
                        <a:t>PTT</a:t>
                      </a:r>
                      <a:r>
                        <a:rPr lang="zh-TW" altLang="en-US" dirty="0" smtClean="0">
                          <a:latin typeface="微軟正黑體" panose="020B0604030504040204" pitchFamily="34" charset="-120"/>
                          <a:ea typeface="微軟正黑體" panose="020B0604030504040204" pitchFamily="34" charset="-120"/>
                        </a:rPr>
                        <a:t>撰寫</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整合測試</a:t>
                      </a:r>
                      <a:endParaRPr lang="zh-TW" altLang="en-US" dirty="0">
                        <a:latin typeface="微軟正黑體" panose="020B0604030504040204" pitchFamily="34" charset="-120"/>
                        <a:ea typeface="微軟正黑體" panose="020B0604030504040204" pitchFamily="34" charset="-12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zh-TW" altLang="en-US" dirty="0" smtClean="0">
                          <a:latin typeface="微軟正黑體" panose="020B0604030504040204" pitchFamily="34" charset="-120"/>
                          <a:ea typeface="微軟正黑體" panose="020B0604030504040204" pitchFamily="34" charset="-120"/>
                        </a:rPr>
                        <a:t>人物模組</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等待頁面設計</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en-US" altLang="zh-TW" dirty="0" smtClean="0">
                          <a:latin typeface="微軟正黑體" panose="020B0604030504040204" pitchFamily="34" charset="-120"/>
                          <a:ea typeface="微軟正黑體" panose="020B0604030504040204" pitchFamily="34" charset="-120"/>
                        </a:rPr>
                        <a:t>PTT</a:t>
                      </a:r>
                      <a:r>
                        <a:rPr lang="zh-TW" altLang="en-US" dirty="0" smtClean="0">
                          <a:latin typeface="微軟正黑體" panose="020B0604030504040204" pitchFamily="34" charset="-120"/>
                          <a:ea typeface="微軟正黑體" panose="020B0604030504040204" pitchFamily="34" charset="-120"/>
                        </a:rPr>
                        <a:t>撰寫</a:t>
                      </a:r>
                      <a:endParaRPr lang="en-US" altLang="zh-TW" dirty="0" smtClean="0">
                        <a:latin typeface="微軟正黑體" panose="020B0604030504040204" pitchFamily="34" charset="-120"/>
                        <a:ea typeface="微軟正黑體" panose="020B0604030504040204" pitchFamily="34" charset="-120"/>
                      </a:endParaRPr>
                    </a:p>
                    <a:p>
                      <a:pPr algn="ctr">
                        <a:lnSpc>
                          <a:spcPct val="200000"/>
                        </a:lnSpc>
                      </a:pPr>
                      <a:r>
                        <a:rPr lang="zh-TW" altLang="en-US" dirty="0" smtClean="0">
                          <a:latin typeface="微軟正黑體" panose="020B0604030504040204" pitchFamily="34" charset="-120"/>
                          <a:ea typeface="微軟正黑體" panose="020B0604030504040204" pitchFamily="34" charset="-120"/>
                        </a:rPr>
                        <a:t>整合測試</a:t>
                      </a:r>
                      <a:endParaRPr lang="zh-TW" altLang="en-US" dirty="0">
                        <a:latin typeface="微軟正黑體" panose="020B0604030504040204" pitchFamily="34" charset="-120"/>
                        <a:ea typeface="微軟正黑體" panose="020B0604030504040204" pitchFamily="34" charset="-12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874968"/>
                  </a:ext>
                </a:extLst>
              </a:tr>
            </a:tbl>
          </a:graphicData>
        </a:graphic>
      </p:graphicFrame>
    </p:spTree>
    <p:extLst>
      <p:ext uri="{BB962C8B-B14F-4D97-AF65-F5344CB8AC3E}">
        <p14:creationId xmlns:p14="http://schemas.microsoft.com/office/powerpoint/2010/main" val="3832512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smtClean="0"/>
              <a:t>Source</a:t>
            </a:r>
            <a:endParaRPr lang="en" dirty="0"/>
          </a:p>
        </p:txBody>
      </p:sp>
      <p:sp>
        <p:nvSpPr>
          <p:cNvPr id="304" name="Shape 304"/>
          <p:cNvSpPr txBox="1"/>
          <p:nvPr/>
        </p:nvSpPr>
        <p:spPr>
          <a:xfrm>
            <a:off x="370482" y="1421298"/>
            <a:ext cx="8496000" cy="2824881"/>
          </a:xfrm>
          <a:prstGeom prst="rect">
            <a:avLst/>
          </a:prstGeom>
          <a:noFill/>
          <a:ln>
            <a:noFill/>
          </a:ln>
        </p:spPr>
        <p:txBody>
          <a:bodyPr lIns="91425" tIns="91425" rIns="91425" bIns="91425" anchor="t" anchorCtr="0">
            <a:noAutofit/>
          </a:bodyPr>
          <a:lstStyle/>
          <a:p>
            <a:pPr lvl="0">
              <a:lnSpc>
                <a:spcPct val="150000"/>
              </a:lnSpc>
            </a:pPr>
            <a:r>
              <a:rPr lang="en-US" altLang="zh-TW" dirty="0">
                <a:solidFill>
                  <a:schemeClr val="tx1"/>
                </a:solidFill>
                <a:latin typeface="Calibri" panose="020F0502020204030204" pitchFamily="34" charset="0"/>
                <a:ea typeface="微軟正黑體" panose="020B0604030504040204" pitchFamily="34" charset="-120"/>
              </a:rPr>
              <a:t>Three.js - </a:t>
            </a:r>
            <a:r>
              <a:rPr lang="en-US" altLang="zh-TW" dirty="0">
                <a:solidFill>
                  <a:schemeClr val="tx1"/>
                </a:solidFill>
                <a:latin typeface="Calibri" panose="020F0502020204030204" pitchFamily="34" charset="0"/>
                <a:ea typeface="微軟正黑體" panose="020B0604030504040204" pitchFamily="34" charset="-120"/>
                <a:hlinkClick r:id="rId3"/>
              </a:rPr>
              <a:t>https://</a:t>
            </a:r>
            <a:r>
              <a:rPr lang="en-US" altLang="zh-TW" dirty="0" smtClean="0">
                <a:solidFill>
                  <a:schemeClr val="tx1"/>
                </a:solidFill>
                <a:latin typeface="Calibri" panose="020F0502020204030204" pitchFamily="34" charset="0"/>
                <a:ea typeface="微軟正黑體" panose="020B0604030504040204" pitchFamily="34" charset="-120"/>
                <a:hlinkClick r:id="rId3"/>
              </a:rPr>
              <a:t>threejs.org/</a:t>
            </a:r>
            <a:endParaRPr lang="en-US" altLang="zh-TW" dirty="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smtClean="0">
              <a:solidFill>
                <a:schemeClr val="tx1"/>
              </a:solidFill>
              <a:latin typeface="Calibri" panose="020F0502020204030204" pitchFamily="34" charset="0"/>
              <a:ea typeface="微軟正黑體" panose="020B0604030504040204" pitchFamily="34" charset="-120"/>
            </a:endParaRPr>
          </a:p>
          <a:p>
            <a:pPr lvl="0">
              <a:lnSpc>
                <a:spcPct val="150000"/>
              </a:lnSpc>
            </a:pPr>
            <a:r>
              <a:rPr lang="en-US" altLang="zh-TW" dirty="0" smtClean="0">
                <a:solidFill>
                  <a:schemeClr val="tx1"/>
                </a:solidFill>
                <a:latin typeface="Calibri" panose="020F0502020204030204" pitchFamily="34" charset="0"/>
                <a:ea typeface="微軟正黑體" panose="020B0604030504040204" pitchFamily="34" charset="-120"/>
              </a:rPr>
              <a:t>Three.js </a:t>
            </a:r>
            <a:r>
              <a:rPr lang="en-US" altLang="zh-TW" dirty="0">
                <a:solidFill>
                  <a:schemeClr val="tx1"/>
                </a:solidFill>
                <a:latin typeface="Calibri" panose="020F0502020204030204" pitchFamily="34" charset="0"/>
                <a:ea typeface="微軟正黑體" panose="020B0604030504040204" pitchFamily="34" charset="-120"/>
              </a:rPr>
              <a:t>doc - </a:t>
            </a:r>
            <a:r>
              <a:rPr lang="en-US" altLang="zh-TW" dirty="0">
                <a:solidFill>
                  <a:schemeClr val="tx1"/>
                </a:solidFill>
                <a:latin typeface="Calibri" panose="020F0502020204030204" pitchFamily="34" charset="0"/>
                <a:ea typeface="微軟正黑體" panose="020B0604030504040204" pitchFamily="34" charset="-120"/>
                <a:hlinkClick r:id="rId4"/>
              </a:rPr>
              <a:t>https://</a:t>
            </a:r>
            <a:r>
              <a:rPr lang="en-US" altLang="zh-TW" dirty="0" smtClean="0">
                <a:solidFill>
                  <a:schemeClr val="tx1"/>
                </a:solidFill>
                <a:latin typeface="Calibri" panose="020F0502020204030204" pitchFamily="34" charset="0"/>
                <a:ea typeface="微軟正黑體" panose="020B0604030504040204" pitchFamily="34" charset="-120"/>
                <a:hlinkClick r:id="rId4"/>
              </a:rPr>
              <a:t>threejs.org/docs/index.html#manual/introduction/Creating-a-scene</a:t>
            </a:r>
            <a:endParaRPr lang="en-US" altLang="zh-TW" dirty="0" smtClean="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a:solidFill>
                <a:schemeClr val="tx1"/>
              </a:solidFill>
              <a:latin typeface="Calibri" panose="020F0502020204030204" pitchFamily="34" charset="0"/>
              <a:ea typeface="微軟正黑體" panose="020B0604030504040204" pitchFamily="34" charset="-120"/>
            </a:endParaRPr>
          </a:p>
          <a:p>
            <a:pPr lvl="0">
              <a:lnSpc>
                <a:spcPct val="150000"/>
              </a:lnSpc>
            </a:pPr>
            <a:r>
              <a:rPr lang="en-US" altLang="zh-TW" dirty="0" err="1" smtClean="0">
                <a:solidFill>
                  <a:schemeClr val="tx1"/>
                </a:solidFill>
                <a:latin typeface="Calibri" panose="020F0502020204030204" pitchFamily="34" charset="0"/>
                <a:ea typeface="微軟正黑體" panose="020B0604030504040204" pitchFamily="34" charset="-120"/>
              </a:rPr>
              <a:t>WebGL</a:t>
            </a:r>
            <a:r>
              <a:rPr lang="en-US" altLang="zh-TW" dirty="0" smtClean="0">
                <a:solidFill>
                  <a:schemeClr val="tx1"/>
                </a:solidFill>
                <a:latin typeface="Calibri" panose="020F0502020204030204" pitchFamily="34" charset="0"/>
                <a:ea typeface="微軟正黑體" panose="020B0604030504040204" pitchFamily="34" charset="-120"/>
              </a:rPr>
              <a:t> </a:t>
            </a:r>
            <a:r>
              <a:rPr lang="en-US" altLang="zh-TW" dirty="0">
                <a:solidFill>
                  <a:schemeClr val="tx1"/>
                </a:solidFill>
                <a:latin typeface="Calibri" panose="020F0502020204030204" pitchFamily="34" charset="0"/>
                <a:ea typeface="微軟正黑體" panose="020B0604030504040204" pitchFamily="34" charset="-120"/>
              </a:rPr>
              <a:t>texture mapping - </a:t>
            </a:r>
            <a:r>
              <a:rPr lang="en-US" altLang="zh-TW" dirty="0">
                <a:solidFill>
                  <a:schemeClr val="tx1"/>
                </a:solidFill>
                <a:latin typeface="Calibri" panose="020F0502020204030204" pitchFamily="34" charset="0"/>
                <a:ea typeface="微軟正黑體" panose="020B0604030504040204" pitchFamily="34" charset="-120"/>
                <a:hlinkClick r:id="rId5"/>
              </a:rPr>
              <a:t>https://solutiondesign.com/blog/-/blogs/webgl-and-three-js-texture-mappi-1</a:t>
            </a:r>
            <a:r>
              <a:rPr lang="en-US" altLang="zh-TW" dirty="0" smtClean="0">
                <a:solidFill>
                  <a:schemeClr val="tx1"/>
                </a:solidFill>
                <a:latin typeface="Calibri" panose="020F0502020204030204" pitchFamily="34" charset="0"/>
                <a:ea typeface="微軟正黑體" panose="020B0604030504040204" pitchFamily="34" charset="-120"/>
                <a:hlinkClick r:id="rId5"/>
              </a:rPr>
              <a:t>/</a:t>
            </a:r>
            <a:endParaRPr lang="en-US" altLang="zh-TW" dirty="0" smtClean="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a:solidFill>
                <a:schemeClr val="tx1"/>
              </a:solidFill>
              <a:latin typeface="Calibri" panose="020F0502020204030204" pitchFamily="34" charset="0"/>
              <a:ea typeface="微軟正黑體" panose="020B0604030504040204" pitchFamily="34" charset="-120"/>
            </a:endParaRPr>
          </a:p>
          <a:p>
            <a:pPr lvl="0">
              <a:lnSpc>
                <a:spcPct val="150000"/>
              </a:lnSpc>
            </a:pPr>
            <a:r>
              <a:rPr lang="en" altLang="zh-TW" dirty="0">
                <a:solidFill>
                  <a:schemeClr val="dk1"/>
                </a:solidFill>
                <a:latin typeface="Calibri"/>
                <a:ea typeface="Calibri"/>
                <a:cs typeface="Calibri"/>
                <a:sym typeface="Calibri"/>
              </a:rPr>
              <a:t>Free Google Slides Templates </a:t>
            </a:r>
            <a:r>
              <a:rPr lang="en" altLang="zh-TW" dirty="0" smtClean="0">
                <a:solidFill>
                  <a:schemeClr val="dk1"/>
                </a:solidFill>
                <a:latin typeface="Calibri"/>
                <a:ea typeface="Calibri"/>
                <a:cs typeface="Calibri"/>
                <a:sym typeface="Calibri"/>
              </a:rPr>
              <a:t> -  </a:t>
            </a:r>
            <a:r>
              <a:rPr lang="en-US" altLang="zh-TW" dirty="0">
                <a:solidFill>
                  <a:schemeClr val="dk1"/>
                </a:solidFill>
                <a:latin typeface="Calibri"/>
                <a:ea typeface="Calibri"/>
                <a:cs typeface="Calibri"/>
                <a:sym typeface="Calibri"/>
                <a:hlinkClick r:id="rId6"/>
              </a:rPr>
              <a:t>http://freegoogleslidestemplates.com</a:t>
            </a:r>
            <a:r>
              <a:rPr lang="en-US" altLang="zh-TW" dirty="0" smtClean="0">
                <a:solidFill>
                  <a:schemeClr val="dk1"/>
                </a:solidFill>
                <a:latin typeface="Calibri"/>
                <a:ea typeface="Calibri"/>
                <a:cs typeface="Calibri"/>
                <a:sym typeface="Calibri"/>
                <a:hlinkClick r:id="rId6"/>
              </a:rPr>
              <a:t>/</a:t>
            </a:r>
            <a:endParaRPr lang="en-US" altLang="zh-TW" dirty="0" smtClean="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smtClean="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smtClean="0">
              <a:solidFill>
                <a:schemeClr val="tx1"/>
              </a:solidFill>
              <a:latin typeface="Calibri" panose="020F0502020204030204" pitchFamily="34" charset="0"/>
              <a:ea typeface="微軟正黑體" panose="020B0604030504040204" pitchFamily="34" charset="-120"/>
            </a:endParaRPr>
          </a:p>
        </p:txBody>
      </p:sp>
      <p:pic>
        <p:nvPicPr>
          <p:cNvPr id="17" name="圖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spTree>
    <p:extLst>
      <p:ext uri="{BB962C8B-B14F-4D97-AF65-F5344CB8AC3E}">
        <p14:creationId xmlns:p14="http://schemas.microsoft.com/office/powerpoint/2010/main" val="249076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smtClean="0"/>
              <a:t>O</a:t>
            </a:r>
            <a:r>
              <a:rPr lang="en-US" dirty="0" smtClean="0"/>
              <a:t>u</a:t>
            </a:r>
            <a:r>
              <a:rPr lang="en" dirty="0" smtClean="0"/>
              <a:t>r GitHub</a:t>
            </a:r>
            <a:endParaRPr lang="en" dirty="0"/>
          </a:p>
        </p:txBody>
      </p:sp>
      <p:sp>
        <p:nvSpPr>
          <p:cNvPr id="304" name="Shape 304"/>
          <p:cNvSpPr txBox="1"/>
          <p:nvPr/>
        </p:nvSpPr>
        <p:spPr>
          <a:xfrm>
            <a:off x="370482" y="859901"/>
            <a:ext cx="8496000" cy="3802343"/>
          </a:xfrm>
          <a:prstGeom prst="rect">
            <a:avLst/>
          </a:prstGeom>
          <a:noFill/>
          <a:ln>
            <a:noFill/>
          </a:ln>
        </p:spPr>
        <p:txBody>
          <a:bodyPr lIns="91425" tIns="91425" rIns="91425" bIns="91425" anchor="ctr" anchorCtr="0">
            <a:noAutofit/>
          </a:bodyPr>
          <a:lstStyle/>
          <a:p>
            <a:pPr lvl="0" algn="ctr">
              <a:lnSpc>
                <a:spcPct val="150000"/>
              </a:lnSpc>
            </a:pPr>
            <a:r>
              <a:rPr lang="en-US" altLang="zh-TW" sz="2400" dirty="0" smtClean="0">
                <a:solidFill>
                  <a:schemeClr val="tx1"/>
                </a:solidFill>
                <a:latin typeface="Calibri" panose="020F0502020204030204" pitchFamily="34" charset="0"/>
                <a:ea typeface="微軟正黑體" panose="020B0604030504040204" pitchFamily="34" charset="-120"/>
                <a:hlinkClick r:id="rId3"/>
              </a:rPr>
              <a:t>https://github.com/4YA/WBSEproject</a:t>
            </a:r>
            <a:endParaRPr lang="en-US" altLang="zh-TW" sz="2400" dirty="0" smtClean="0">
              <a:solidFill>
                <a:schemeClr val="tx1"/>
              </a:solidFill>
              <a:latin typeface="Calibri" panose="020F0502020204030204" pitchFamily="34" charset="0"/>
              <a:ea typeface="微軟正黑體" panose="020B0604030504040204" pitchFamily="34" charset="-120"/>
            </a:endParaRPr>
          </a:p>
        </p:txBody>
      </p:sp>
      <p:pic>
        <p:nvPicPr>
          <p:cNvPr id="17" name="圖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spTree>
    <p:extLst>
      <p:ext uri="{BB962C8B-B14F-4D97-AF65-F5344CB8AC3E}">
        <p14:creationId xmlns:p14="http://schemas.microsoft.com/office/powerpoint/2010/main" val="2586455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smtClean="0"/>
              <a:t>Instruction</a:t>
            </a:r>
            <a:endParaRPr lang="en" dirty="0"/>
          </a:p>
        </p:txBody>
      </p:sp>
      <p:sp>
        <p:nvSpPr>
          <p:cNvPr id="300" name="Shape 300"/>
          <p:cNvSpPr txBox="1">
            <a:spLocks noGrp="1"/>
          </p:cNvSpPr>
          <p:nvPr>
            <p:ph type="subTitle" idx="2"/>
          </p:nvPr>
        </p:nvSpPr>
        <p:spPr>
          <a:xfrm>
            <a:off x="334482" y="1179560"/>
            <a:ext cx="8460000" cy="393600"/>
          </a:xfrm>
          <a:prstGeom prst="rect">
            <a:avLst/>
          </a:prstGeom>
        </p:spPr>
        <p:txBody>
          <a:bodyPr lIns="91425" tIns="91425" rIns="91425" bIns="91425" anchor="t" anchorCtr="0">
            <a:noAutofit/>
          </a:bodyPr>
          <a:lstStyle/>
          <a:p>
            <a:pPr lvl="0">
              <a:spcBef>
                <a:spcPts val="0"/>
              </a:spcBef>
              <a:buNone/>
            </a:pPr>
            <a:r>
              <a:rPr lang="en" dirty="0" smtClean="0">
                <a:latin typeface="Muli"/>
                <a:ea typeface="Muli"/>
                <a:cs typeface="Muli"/>
                <a:sym typeface="Muli"/>
              </a:rPr>
              <a:t>Basic operation of Three.js</a:t>
            </a:r>
            <a:endParaRPr lang="en" dirty="0">
              <a:latin typeface="Muli"/>
              <a:ea typeface="Muli"/>
              <a:cs typeface="Muli"/>
              <a:sym typeface="Muli"/>
            </a:endParaRPr>
          </a:p>
        </p:txBody>
      </p:sp>
      <p:sp>
        <p:nvSpPr>
          <p:cNvPr id="304" name="Shape 304"/>
          <p:cNvSpPr txBox="1"/>
          <p:nvPr/>
        </p:nvSpPr>
        <p:spPr>
          <a:xfrm>
            <a:off x="334482" y="1977520"/>
            <a:ext cx="8730308" cy="1743929"/>
          </a:xfrm>
          <a:prstGeom prst="rect">
            <a:avLst/>
          </a:prstGeom>
          <a:noFill/>
          <a:ln>
            <a:noFill/>
          </a:ln>
        </p:spPr>
        <p:txBody>
          <a:bodyPr lIns="91425" tIns="91425" rIns="91425" bIns="91425" anchor="ctr" anchorCtr="0">
            <a:noAutofit/>
          </a:bodyPr>
          <a:lstStyle/>
          <a:p>
            <a:pPr lvl="0">
              <a:lnSpc>
                <a:spcPct val="150000"/>
              </a:lnSpc>
            </a:pPr>
            <a:r>
              <a:rPr lang="en-US" altLang="zh-TW" sz="1600" b="1" dirty="0" smtClean="0">
                <a:solidFill>
                  <a:schemeClr val="tx1"/>
                </a:solidFill>
                <a:latin typeface="Calibri" panose="020F0502020204030204" pitchFamily="34" charset="0"/>
                <a:ea typeface="微軟正黑體" panose="020B0604030504040204" pitchFamily="34" charset="-120"/>
              </a:rPr>
              <a:t>Demo</a:t>
            </a:r>
            <a:r>
              <a:rPr lang="en-US" altLang="zh-TW" sz="1600" dirty="0" smtClean="0">
                <a:solidFill>
                  <a:schemeClr val="tx1"/>
                </a:solidFill>
                <a:latin typeface="Calibri" panose="020F0502020204030204" pitchFamily="34" charset="0"/>
                <a:ea typeface="微軟正黑體" panose="020B0604030504040204" pitchFamily="34" charset="-120"/>
              </a:rPr>
              <a:t> : </a:t>
            </a:r>
            <a:r>
              <a:rPr lang="zh-TW" altLang="en-US" sz="1600" dirty="0" smtClean="0">
                <a:solidFill>
                  <a:schemeClr val="tx1"/>
                </a:solidFill>
                <a:latin typeface="Calibri" panose="020F0502020204030204" pitchFamily="34" charset="0"/>
                <a:ea typeface="微軟正黑體" panose="020B0604030504040204" pitchFamily="34" charset="-120"/>
              </a:rPr>
              <a:t>建立</a:t>
            </a:r>
            <a:r>
              <a:rPr lang="en-US" altLang="zh-TW" sz="1600" dirty="0" smtClean="0">
                <a:solidFill>
                  <a:schemeClr val="tx1"/>
                </a:solidFill>
                <a:latin typeface="Calibri" panose="020F0502020204030204" pitchFamily="34" charset="0"/>
                <a:ea typeface="微軟正黑體" panose="020B0604030504040204" pitchFamily="34" charset="-120"/>
              </a:rPr>
              <a:t>3D Cube</a:t>
            </a:r>
            <a:endParaRPr lang="en-US" altLang="zh-TW" sz="1600" dirty="0">
              <a:solidFill>
                <a:schemeClr val="tx1"/>
              </a:solidFill>
              <a:latin typeface="Calibri" panose="020F0502020204030204" pitchFamily="34" charset="0"/>
              <a:ea typeface="微軟正黑體" panose="020B0604030504040204" pitchFamily="34" charset="-120"/>
            </a:endParaRPr>
          </a:p>
          <a:p>
            <a:pPr lvl="0">
              <a:lnSpc>
                <a:spcPct val="150000"/>
              </a:lnSpc>
            </a:pPr>
            <a:r>
              <a:rPr lang="en-US" altLang="zh-TW" sz="1600" b="1" dirty="0" smtClean="0">
                <a:solidFill>
                  <a:schemeClr val="tx1"/>
                </a:solidFill>
                <a:latin typeface="Calibri" panose="020F0502020204030204" pitchFamily="34" charset="0"/>
                <a:ea typeface="微軟正黑體" panose="020B0604030504040204" pitchFamily="34" charset="-120"/>
              </a:rPr>
              <a:t>Step 1</a:t>
            </a:r>
            <a:r>
              <a:rPr lang="en-US" altLang="zh-TW" sz="1600" dirty="0" smtClean="0">
                <a:solidFill>
                  <a:schemeClr val="tx1"/>
                </a:solidFill>
                <a:latin typeface="Calibri" panose="020F0502020204030204" pitchFamily="34" charset="0"/>
                <a:ea typeface="微軟正黑體" panose="020B0604030504040204" pitchFamily="34" charset="-120"/>
              </a:rPr>
              <a:t> : </a:t>
            </a:r>
            <a:r>
              <a:rPr lang="zh-TW" altLang="en-US" sz="1600" dirty="0" smtClean="0">
                <a:solidFill>
                  <a:schemeClr val="tx1"/>
                </a:solidFill>
                <a:latin typeface="Calibri" panose="020F0502020204030204" pitchFamily="34" charset="0"/>
                <a:ea typeface="微軟正黑體" panose="020B0604030504040204" pitchFamily="34" charset="-120"/>
              </a:rPr>
              <a:t>需要一個支援</a:t>
            </a:r>
            <a:r>
              <a:rPr lang="en-US" altLang="zh-TW" sz="1600" dirty="0" smtClean="0">
                <a:solidFill>
                  <a:schemeClr val="tx1"/>
                </a:solidFill>
                <a:latin typeface="Calibri" panose="020F0502020204030204" pitchFamily="34" charset="0"/>
                <a:ea typeface="微軟正黑體" panose="020B0604030504040204" pitchFamily="34" charset="-120"/>
              </a:rPr>
              <a:t>webGL</a:t>
            </a:r>
            <a:r>
              <a:rPr lang="zh-TW" altLang="en-US" sz="1600" dirty="0" smtClean="0">
                <a:solidFill>
                  <a:schemeClr val="tx1"/>
                </a:solidFill>
                <a:latin typeface="Calibri" panose="020F0502020204030204" pitchFamily="34" charset="0"/>
                <a:ea typeface="微軟正黑體" panose="020B0604030504040204" pitchFamily="34" charset="-120"/>
              </a:rPr>
              <a:t>的瀏覽器</a:t>
            </a:r>
            <a:r>
              <a:rPr lang="en-US" altLang="zh-TW" sz="1600" dirty="0" smtClean="0">
                <a:solidFill>
                  <a:schemeClr val="tx1"/>
                </a:solidFill>
                <a:latin typeface="Calibri" panose="020F0502020204030204" pitchFamily="34" charset="0"/>
                <a:ea typeface="微軟正黑體" panose="020B0604030504040204" pitchFamily="34" charset="-120"/>
              </a:rPr>
              <a:t>(</a:t>
            </a:r>
            <a:r>
              <a:rPr lang="en-US" altLang="zh-TW" sz="1600" dirty="0" err="1" smtClean="0">
                <a:solidFill>
                  <a:schemeClr val="tx1"/>
                </a:solidFill>
                <a:latin typeface="Calibri" panose="020F0502020204030204" pitchFamily="34" charset="0"/>
                <a:ea typeface="微軟正黑體" panose="020B0604030504040204" pitchFamily="34" charset="-120"/>
              </a:rPr>
              <a:t>eg</a:t>
            </a:r>
            <a:r>
              <a:rPr lang="en-US" altLang="zh-TW" sz="1600" dirty="0" smtClean="0">
                <a:solidFill>
                  <a:schemeClr val="tx1"/>
                </a:solidFill>
                <a:latin typeface="Calibri" panose="020F0502020204030204" pitchFamily="34" charset="0"/>
                <a:ea typeface="微軟正黑體" panose="020B0604030504040204" pitchFamily="34" charset="-120"/>
              </a:rPr>
              <a:t>. Google Chrome)</a:t>
            </a:r>
          </a:p>
          <a:p>
            <a:pPr lvl="0">
              <a:lnSpc>
                <a:spcPct val="150000"/>
              </a:lnSpc>
            </a:pPr>
            <a:r>
              <a:rPr lang="en-US" altLang="zh-TW" sz="1600" b="1" dirty="0" smtClean="0">
                <a:solidFill>
                  <a:schemeClr val="tx1"/>
                </a:solidFill>
                <a:latin typeface="Calibri" panose="020F0502020204030204" pitchFamily="34" charset="0"/>
                <a:ea typeface="微軟正黑體" panose="020B0604030504040204" pitchFamily="34" charset="-120"/>
              </a:rPr>
              <a:t>Step 2</a:t>
            </a:r>
            <a:r>
              <a:rPr lang="en-US" altLang="zh-TW" sz="1600" dirty="0" smtClean="0">
                <a:solidFill>
                  <a:schemeClr val="tx1"/>
                </a:solidFill>
                <a:latin typeface="Calibri" panose="020F0502020204030204" pitchFamily="34" charset="0"/>
                <a:ea typeface="微軟正黑體" panose="020B0604030504040204" pitchFamily="34" charset="-120"/>
              </a:rPr>
              <a:t> : </a:t>
            </a:r>
            <a:r>
              <a:rPr lang="zh-TW" altLang="en-US" sz="1600" dirty="0" smtClean="0">
                <a:solidFill>
                  <a:schemeClr val="tx1"/>
                </a:solidFill>
                <a:latin typeface="Calibri" panose="020F0502020204030204" pitchFamily="34" charset="0"/>
                <a:ea typeface="微軟正黑體" panose="020B0604030504040204" pitchFamily="34" charset="-120"/>
              </a:rPr>
              <a:t>建立</a:t>
            </a:r>
            <a:r>
              <a:rPr lang="en-US" altLang="zh-TW" sz="1600" dirty="0" smtClean="0">
                <a:solidFill>
                  <a:schemeClr val="tx1"/>
                </a:solidFill>
                <a:latin typeface="Calibri" panose="020F0502020204030204" pitchFamily="34" charset="0"/>
                <a:ea typeface="微軟正黑體" panose="020B0604030504040204" pitchFamily="34" charset="-120"/>
              </a:rPr>
              <a:t>Html</a:t>
            </a:r>
            <a:r>
              <a:rPr lang="zh-TW" altLang="en-US" sz="1600" dirty="0" smtClean="0">
                <a:solidFill>
                  <a:schemeClr val="tx1"/>
                </a:solidFill>
                <a:latin typeface="Calibri" panose="020F0502020204030204" pitchFamily="34" charset="0"/>
                <a:ea typeface="微軟正黑體" panose="020B0604030504040204" pitchFamily="34" charset="-120"/>
              </a:rPr>
              <a:t>檔案，將</a:t>
            </a:r>
            <a:r>
              <a:rPr lang="en-US" altLang="zh-TW" sz="1600" dirty="0" smtClean="0">
                <a:solidFill>
                  <a:schemeClr val="tx1"/>
                </a:solidFill>
                <a:latin typeface="Calibri" panose="020F0502020204030204" pitchFamily="34" charset="0"/>
                <a:ea typeface="微軟正黑體" panose="020B0604030504040204" pitchFamily="34" charset="-120"/>
              </a:rPr>
              <a:t>three.js</a:t>
            </a:r>
            <a:r>
              <a:rPr lang="zh-TW" altLang="en-US" sz="1600" dirty="0" smtClean="0">
                <a:solidFill>
                  <a:schemeClr val="tx1"/>
                </a:solidFill>
                <a:latin typeface="Calibri" panose="020F0502020204030204" pitchFamily="34" charset="0"/>
                <a:ea typeface="微軟正黑體" panose="020B0604030504040204" pitchFamily="34" charset="-120"/>
              </a:rPr>
              <a:t>都寫在</a:t>
            </a:r>
            <a:r>
              <a:rPr lang="en-US" altLang="zh-TW" sz="1600" dirty="0" smtClean="0">
                <a:solidFill>
                  <a:schemeClr val="tx1"/>
                </a:solidFill>
                <a:latin typeface="Calibri" panose="020F0502020204030204" pitchFamily="34" charset="0"/>
                <a:ea typeface="微軟正黑體" panose="020B0604030504040204" pitchFamily="34" charset="-120"/>
              </a:rPr>
              <a:t>&lt;script&gt; tag</a:t>
            </a:r>
            <a:r>
              <a:rPr lang="zh-TW" altLang="en-US" sz="1600" dirty="0" smtClean="0">
                <a:solidFill>
                  <a:schemeClr val="tx1"/>
                </a:solidFill>
                <a:latin typeface="Calibri" panose="020F0502020204030204" pitchFamily="34" charset="0"/>
                <a:ea typeface="微軟正黑體" panose="020B0604030504040204" pitchFamily="34" charset="-120"/>
              </a:rPr>
              <a:t>裡面</a:t>
            </a:r>
            <a:endParaRPr lang="en-US" altLang="zh-TW" sz="1600" dirty="0" smtClean="0">
              <a:solidFill>
                <a:schemeClr val="tx1"/>
              </a:solidFill>
              <a:latin typeface="Calibri" panose="020F0502020204030204" pitchFamily="34" charset="0"/>
              <a:ea typeface="微軟正黑體" panose="020B0604030504040204" pitchFamily="34" charset="-120"/>
            </a:endParaRPr>
          </a:p>
          <a:p>
            <a:pPr lvl="0">
              <a:lnSpc>
                <a:spcPct val="150000"/>
              </a:lnSpc>
            </a:pPr>
            <a:r>
              <a:rPr lang="en-US" altLang="zh-TW" sz="1600" b="1" dirty="0">
                <a:solidFill>
                  <a:schemeClr val="tx1"/>
                </a:solidFill>
                <a:latin typeface="Calibri" panose="020F0502020204030204" pitchFamily="34" charset="0"/>
                <a:ea typeface="微軟正黑體" panose="020B0604030504040204" pitchFamily="34" charset="-120"/>
              </a:rPr>
              <a:t>Step </a:t>
            </a:r>
            <a:r>
              <a:rPr lang="en-US" altLang="zh-TW" sz="1600" b="1" dirty="0" smtClean="0">
                <a:solidFill>
                  <a:schemeClr val="tx1"/>
                </a:solidFill>
                <a:latin typeface="Calibri" panose="020F0502020204030204" pitchFamily="34" charset="0"/>
                <a:ea typeface="微軟正黑體" panose="020B0604030504040204" pitchFamily="34" charset="-120"/>
              </a:rPr>
              <a:t>3</a:t>
            </a:r>
            <a:r>
              <a:rPr lang="en-US" altLang="zh-TW" sz="1600" dirty="0" smtClean="0">
                <a:solidFill>
                  <a:schemeClr val="tx1"/>
                </a:solidFill>
                <a:latin typeface="Calibri" panose="020F0502020204030204" pitchFamily="34" charset="0"/>
                <a:ea typeface="微軟正黑體" panose="020B0604030504040204" pitchFamily="34" charset="-120"/>
              </a:rPr>
              <a:t> : </a:t>
            </a:r>
            <a:r>
              <a:rPr lang="zh-TW" altLang="en-US" sz="1600" dirty="0" smtClean="0">
                <a:solidFill>
                  <a:schemeClr val="tx1"/>
                </a:solidFill>
                <a:latin typeface="Calibri" panose="020F0502020204030204" pitchFamily="34" charset="0"/>
                <a:ea typeface="微軟正黑體" panose="020B0604030504040204" pitchFamily="34" charset="-120"/>
              </a:rPr>
              <a:t>建立場景</a:t>
            </a:r>
            <a:r>
              <a:rPr lang="en-US" altLang="zh-TW" sz="1600" dirty="0" smtClean="0">
                <a:solidFill>
                  <a:schemeClr val="tx1"/>
                </a:solidFill>
                <a:latin typeface="Calibri" panose="020F0502020204030204" pitchFamily="34" charset="0"/>
                <a:ea typeface="微軟正黑體" panose="020B0604030504040204" pitchFamily="34" charset="-120"/>
              </a:rPr>
              <a:t>(Scene)</a:t>
            </a:r>
            <a:r>
              <a:rPr lang="zh-TW" altLang="en-US" sz="1600" dirty="0" smtClean="0">
                <a:solidFill>
                  <a:schemeClr val="tx1"/>
                </a:solidFill>
                <a:latin typeface="Calibri" panose="020F0502020204030204" pitchFamily="34" charset="0"/>
                <a:ea typeface="微軟正黑體" panose="020B0604030504040204" pitchFamily="34" charset="-120"/>
              </a:rPr>
              <a:t>、渲染器</a:t>
            </a:r>
            <a:r>
              <a:rPr lang="en-US" altLang="zh-TW" sz="1600" dirty="0" smtClean="0">
                <a:solidFill>
                  <a:schemeClr val="tx1"/>
                </a:solidFill>
                <a:latin typeface="Calibri" panose="020F0502020204030204" pitchFamily="34" charset="0"/>
                <a:ea typeface="微軟正黑體" panose="020B0604030504040204" pitchFamily="34" charset="-120"/>
              </a:rPr>
              <a:t>(Renderer)</a:t>
            </a:r>
            <a:r>
              <a:rPr lang="zh-TW" altLang="en-US" sz="1600" dirty="0" smtClean="0">
                <a:solidFill>
                  <a:schemeClr val="tx1"/>
                </a:solidFill>
                <a:latin typeface="Calibri" panose="020F0502020204030204" pitchFamily="34" charset="0"/>
                <a:ea typeface="微軟正黑體" panose="020B0604030504040204" pitchFamily="34" charset="-120"/>
              </a:rPr>
              <a:t>、相機</a:t>
            </a:r>
            <a:r>
              <a:rPr lang="en-US" altLang="zh-TW" sz="1600" dirty="0" smtClean="0">
                <a:solidFill>
                  <a:schemeClr val="tx1"/>
                </a:solidFill>
                <a:latin typeface="Calibri" panose="020F0502020204030204" pitchFamily="34" charset="0"/>
                <a:ea typeface="微軟正黑體" panose="020B0604030504040204" pitchFamily="34" charset="-120"/>
              </a:rPr>
              <a:t>(Camera)</a:t>
            </a:r>
            <a:r>
              <a:rPr lang="zh-TW" altLang="en-US" sz="1600" dirty="0" smtClean="0">
                <a:solidFill>
                  <a:schemeClr val="tx1"/>
                </a:solidFill>
                <a:latin typeface="Calibri" panose="020F0502020204030204" pitchFamily="34" charset="0"/>
                <a:ea typeface="微軟正黑體" panose="020B0604030504040204" pitchFamily="34" charset="-120"/>
              </a:rPr>
              <a:t>、物體</a:t>
            </a:r>
            <a:r>
              <a:rPr lang="en-US" altLang="zh-TW" sz="1600" dirty="0" smtClean="0">
                <a:solidFill>
                  <a:schemeClr val="tx1"/>
                </a:solidFill>
                <a:latin typeface="Calibri" panose="020F0502020204030204" pitchFamily="34" charset="0"/>
                <a:ea typeface="微軟正黑體" panose="020B0604030504040204" pitchFamily="34" charset="-120"/>
              </a:rPr>
              <a:t>(mesh, </a:t>
            </a:r>
            <a:r>
              <a:rPr lang="zh-TW" altLang="en-US" sz="1600" dirty="0" smtClean="0">
                <a:solidFill>
                  <a:schemeClr val="tx1"/>
                </a:solidFill>
                <a:latin typeface="Calibri" panose="020F0502020204030204" pitchFamily="34" charset="0"/>
                <a:ea typeface="微軟正黑體" panose="020B0604030504040204" pitchFamily="34" charset="-120"/>
              </a:rPr>
              <a:t>包含幾何體</a:t>
            </a:r>
            <a:r>
              <a:rPr lang="en-US" altLang="zh-TW" sz="1600" dirty="0" smtClean="0">
                <a:solidFill>
                  <a:schemeClr val="tx1"/>
                </a:solidFill>
                <a:latin typeface="Calibri" panose="020F0502020204030204" pitchFamily="34" charset="0"/>
                <a:ea typeface="微軟正黑體" panose="020B0604030504040204" pitchFamily="34" charset="-120"/>
              </a:rPr>
              <a:t>Geometry</a:t>
            </a:r>
            <a:r>
              <a:rPr lang="zh-TW" altLang="en-US" sz="1600" dirty="0" smtClean="0">
                <a:solidFill>
                  <a:schemeClr val="tx1"/>
                </a:solidFill>
                <a:latin typeface="Calibri" panose="020F0502020204030204" pitchFamily="34" charset="0"/>
                <a:ea typeface="微軟正黑體" panose="020B0604030504040204" pitchFamily="34" charset="-120"/>
              </a:rPr>
              <a:t>及材質</a:t>
            </a:r>
            <a:r>
              <a:rPr lang="en-US" altLang="zh-TW" sz="1600" dirty="0" err="1" smtClean="0">
                <a:solidFill>
                  <a:schemeClr val="tx1"/>
                </a:solidFill>
                <a:latin typeface="Calibri" panose="020F0502020204030204" pitchFamily="34" charset="0"/>
                <a:ea typeface="微軟正黑體" panose="020B0604030504040204" pitchFamily="34" charset="-120"/>
              </a:rPr>
              <a:t>Meterial</a:t>
            </a:r>
            <a:endParaRPr lang="en-US" altLang="zh-TW" sz="1600" dirty="0" smtClean="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smtClean="0">
              <a:solidFill>
                <a:schemeClr val="tx1"/>
              </a:solidFill>
              <a:latin typeface="Calibri" panose="020F0502020204030204" pitchFamily="34" charset="0"/>
              <a:ea typeface="微軟正黑體" panose="020B0604030504040204" pitchFamily="34" charset="-120"/>
            </a:endParaRPr>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spTree>
    <p:extLst>
      <p:ext uri="{BB962C8B-B14F-4D97-AF65-F5344CB8AC3E}">
        <p14:creationId xmlns:p14="http://schemas.microsoft.com/office/powerpoint/2010/main" val="124561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a:t>Instructions</a:t>
            </a:r>
          </a:p>
        </p:txBody>
      </p:sp>
      <p:pic>
        <p:nvPicPr>
          <p:cNvPr id="17" name="圖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4" name="圖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482" y="283190"/>
            <a:ext cx="7041025" cy="4813592"/>
          </a:xfrm>
          <a:prstGeom prst="rect">
            <a:avLst/>
          </a:prstGeom>
        </p:spPr>
      </p:pic>
      <p:pic>
        <p:nvPicPr>
          <p:cNvPr id="8" name="910658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504740" y="2932731"/>
            <a:ext cx="2325742" cy="1958520"/>
          </a:xfrm>
          <a:prstGeom prst="rect">
            <a:avLst/>
          </a:prstGeom>
        </p:spPr>
      </p:pic>
    </p:spTree>
    <p:extLst>
      <p:ext uri="{BB962C8B-B14F-4D97-AF65-F5344CB8AC3E}">
        <p14:creationId xmlns:p14="http://schemas.microsoft.com/office/powerpoint/2010/main" val="41816542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smtClean="0"/>
              <a:t>Exist Application</a:t>
            </a:r>
            <a:endParaRPr lang="en" dirty="0"/>
          </a:p>
        </p:txBody>
      </p:sp>
      <p:sp>
        <p:nvSpPr>
          <p:cNvPr id="304" name="Shape 304"/>
          <p:cNvSpPr txBox="1"/>
          <p:nvPr/>
        </p:nvSpPr>
        <p:spPr>
          <a:xfrm>
            <a:off x="370482" y="2211113"/>
            <a:ext cx="8496000" cy="2932387"/>
          </a:xfrm>
          <a:prstGeom prst="rect">
            <a:avLst/>
          </a:prstGeom>
          <a:noFill/>
          <a:ln>
            <a:noFill/>
          </a:ln>
        </p:spPr>
        <p:txBody>
          <a:bodyPr lIns="91425" tIns="91425" rIns="91425" bIns="91425" anchor="ctr" anchorCtr="0">
            <a:noAutofit/>
          </a:bodyPr>
          <a:lstStyle/>
          <a:p>
            <a:pPr lvl="0">
              <a:lnSpc>
                <a:spcPct val="150000"/>
              </a:lnSpc>
            </a:pPr>
            <a:r>
              <a:rPr lang="en-US" altLang="zh-TW" dirty="0" smtClean="0">
                <a:solidFill>
                  <a:schemeClr val="tx1"/>
                </a:solidFill>
                <a:latin typeface="Calibri" panose="020F0502020204030204" pitchFamily="34" charset="0"/>
                <a:ea typeface="微軟正黑體" panose="020B0604030504040204" pitchFamily="34" charset="-120"/>
              </a:rPr>
              <a:t>Apple </a:t>
            </a:r>
            <a:r>
              <a:rPr lang="zh-TW" altLang="en-US" dirty="0" smtClean="0">
                <a:solidFill>
                  <a:schemeClr val="tx1"/>
                </a:solidFill>
                <a:latin typeface="Calibri" panose="020F0502020204030204" pitchFamily="34" charset="0"/>
                <a:ea typeface="微軟正黑體" panose="020B0604030504040204" pitchFamily="34" charset="-120"/>
              </a:rPr>
              <a:t>首頁 </a:t>
            </a:r>
            <a:r>
              <a:rPr lang="en-US" altLang="zh-TW" dirty="0">
                <a:solidFill>
                  <a:schemeClr val="tx1"/>
                </a:solidFill>
                <a:latin typeface="Calibri" panose="020F0502020204030204" pitchFamily="34" charset="0"/>
                <a:ea typeface="微軟正黑體" panose="020B0604030504040204" pitchFamily="34" charset="-120"/>
              </a:rPr>
              <a:t>- </a:t>
            </a:r>
            <a:r>
              <a:rPr lang="en-US" altLang="zh-TW" dirty="0">
                <a:solidFill>
                  <a:schemeClr val="tx1"/>
                </a:solidFill>
                <a:latin typeface="Calibri" panose="020F0502020204030204" pitchFamily="34" charset="0"/>
                <a:ea typeface="微軟正黑體" panose="020B0604030504040204" pitchFamily="34" charset="-120"/>
                <a:hlinkClick r:id="rId3"/>
              </a:rPr>
              <a:t>https://www.apple.com/macos/sierra</a:t>
            </a:r>
            <a:r>
              <a:rPr lang="en-US" altLang="zh-TW" dirty="0" smtClean="0">
                <a:solidFill>
                  <a:schemeClr val="tx1"/>
                </a:solidFill>
                <a:latin typeface="Calibri" panose="020F0502020204030204" pitchFamily="34" charset="0"/>
                <a:ea typeface="微軟正黑體" panose="020B0604030504040204" pitchFamily="34" charset="-120"/>
                <a:hlinkClick r:id="rId3"/>
              </a:rPr>
              <a:t>/</a:t>
            </a:r>
            <a:endParaRPr lang="en-US" altLang="zh-TW" dirty="0" smtClean="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a:solidFill>
                <a:schemeClr val="tx1"/>
              </a:solidFill>
              <a:latin typeface="Calibri" panose="020F0502020204030204" pitchFamily="34" charset="0"/>
              <a:ea typeface="微軟正黑體" panose="020B0604030504040204" pitchFamily="34" charset="-120"/>
            </a:endParaRPr>
          </a:p>
          <a:p>
            <a:pPr lvl="0">
              <a:lnSpc>
                <a:spcPct val="150000"/>
              </a:lnSpc>
            </a:pPr>
            <a:r>
              <a:rPr lang="en-US" altLang="zh-TW" dirty="0" smtClean="0">
                <a:solidFill>
                  <a:schemeClr val="tx1"/>
                </a:solidFill>
                <a:latin typeface="Calibri" panose="020F0502020204030204" pitchFamily="34" charset="0"/>
                <a:ea typeface="微軟正黑體" panose="020B0604030504040204" pitchFamily="34" charset="-120"/>
              </a:rPr>
              <a:t>Cube (A </a:t>
            </a:r>
            <a:r>
              <a:rPr lang="en-US" altLang="zh-TW" dirty="0">
                <a:solidFill>
                  <a:schemeClr val="tx1"/>
                </a:solidFill>
                <a:latin typeface="Calibri" panose="020F0502020204030204" pitchFamily="34" charset="0"/>
                <a:ea typeface="微軟正黑體" panose="020B0604030504040204" pitchFamily="34" charset="-120"/>
              </a:rPr>
              <a:t>game of google map) - </a:t>
            </a:r>
            <a:r>
              <a:rPr lang="en-US" altLang="zh-TW" dirty="0">
                <a:solidFill>
                  <a:schemeClr val="tx1"/>
                </a:solidFill>
                <a:latin typeface="Calibri" panose="020F0502020204030204" pitchFamily="34" charset="0"/>
                <a:ea typeface="微軟正黑體" panose="020B0604030504040204" pitchFamily="34" charset="-120"/>
                <a:hlinkClick r:id="rId4"/>
              </a:rPr>
              <a:t>http://www.playmapscube.com</a:t>
            </a:r>
            <a:r>
              <a:rPr lang="en-US" altLang="zh-TW" dirty="0" smtClean="0">
                <a:solidFill>
                  <a:schemeClr val="tx1"/>
                </a:solidFill>
                <a:latin typeface="Calibri" panose="020F0502020204030204" pitchFamily="34" charset="0"/>
                <a:ea typeface="微軟正黑體" panose="020B0604030504040204" pitchFamily="34" charset="-120"/>
                <a:hlinkClick r:id="rId4"/>
              </a:rPr>
              <a:t>/</a:t>
            </a:r>
            <a:endParaRPr lang="en-US" altLang="zh-TW" dirty="0" smtClean="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smtClean="0">
              <a:solidFill>
                <a:schemeClr val="tx1"/>
              </a:solidFill>
              <a:latin typeface="Calibri" panose="020F0502020204030204" pitchFamily="34" charset="0"/>
              <a:ea typeface="微軟正黑體" panose="020B0604030504040204" pitchFamily="34" charset="-120"/>
            </a:endParaRPr>
          </a:p>
          <a:p>
            <a:pPr lvl="0">
              <a:lnSpc>
                <a:spcPct val="150000"/>
              </a:lnSpc>
            </a:pPr>
            <a:r>
              <a:rPr lang="en-US" altLang="zh-TW" dirty="0" err="1" smtClean="0"/>
              <a:t>Gorescript</a:t>
            </a:r>
            <a:r>
              <a:rPr lang="zh-TW" altLang="en-US" dirty="0" smtClean="0"/>
              <a:t> </a:t>
            </a:r>
            <a:r>
              <a:rPr lang="en-US" altLang="zh-TW" dirty="0" smtClean="0"/>
              <a:t>-</a:t>
            </a:r>
            <a:r>
              <a:rPr lang="zh-TW" altLang="en-US" dirty="0" smtClean="0"/>
              <a:t> </a:t>
            </a:r>
            <a:r>
              <a:rPr lang="en-US" altLang="zh-TW" dirty="0">
                <a:hlinkClick r:id="rId5"/>
              </a:rPr>
              <a:t>http://</a:t>
            </a:r>
            <a:r>
              <a:rPr lang="en-US" altLang="zh-TW" dirty="0" smtClean="0">
                <a:hlinkClick r:id="rId5"/>
              </a:rPr>
              <a:t>cdn.edgecast.steamstatic.com/steam/apps/256685455/movie480.webm?t=1495455297</a:t>
            </a:r>
            <a:endParaRPr lang="en-US" altLang="zh-TW" dirty="0" smtClean="0"/>
          </a:p>
          <a:p>
            <a:pPr lvl="0">
              <a:lnSpc>
                <a:spcPct val="150000"/>
              </a:lnSpc>
            </a:pPr>
            <a:endParaRPr lang="en-US" altLang="zh-TW" dirty="0" smtClean="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smtClean="0">
              <a:solidFill>
                <a:schemeClr val="tx1"/>
              </a:solidFill>
              <a:latin typeface="Calibri" panose="020F0502020204030204" pitchFamily="34" charset="0"/>
              <a:ea typeface="微軟正黑體" panose="020B0604030504040204" pitchFamily="34" charset="-120"/>
            </a:endParaRPr>
          </a:p>
          <a:p>
            <a:pPr lvl="0">
              <a:lnSpc>
                <a:spcPct val="150000"/>
              </a:lnSpc>
            </a:pPr>
            <a:endParaRPr lang="en-US" altLang="zh-TW" dirty="0" smtClean="0">
              <a:solidFill>
                <a:schemeClr val="tx1"/>
              </a:solidFill>
              <a:latin typeface="Calibri" panose="020F0502020204030204" pitchFamily="34" charset="0"/>
              <a:ea typeface="微軟正黑體" panose="020B0604030504040204" pitchFamily="34" charset="-120"/>
            </a:endParaRPr>
          </a:p>
        </p:txBody>
      </p:sp>
      <p:pic>
        <p:nvPicPr>
          <p:cNvPr id="17" name="圖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sp>
        <p:nvSpPr>
          <p:cNvPr id="2" name="文字方塊 1"/>
          <p:cNvSpPr txBox="1"/>
          <p:nvPr/>
        </p:nvSpPr>
        <p:spPr>
          <a:xfrm>
            <a:off x="370482" y="1198179"/>
            <a:ext cx="8460000" cy="1022139"/>
          </a:xfrm>
          <a:prstGeom prst="rect">
            <a:avLst/>
          </a:prstGeom>
          <a:noFill/>
        </p:spPr>
        <p:txBody>
          <a:bodyPr wrap="square" rtlCol="0">
            <a:spAutoFit/>
          </a:bodyPr>
          <a:lstStyle/>
          <a:p>
            <a:pPr>
              <a:lnSpc>
                <a:spcPct val="150000"/>
              </a:lnSpc>
            </a:pPr>
            <a:r>
              <a:rPr lang="en-US" altLang="zh-TW" dirty="0" smtClean="0"/>
              <a:t>Three.js</a:t>
            </a:r>
            <a:r>
              <a:rPr lang="zh-TW" altLang="en-US" dirty="0" smtClean="0"/>
              <a:t>是源自於</a:t>
            </a:r>
            <a:r>
              <a:rPr lang="en-US" altLang="zh-CN" dirty="0" err="1"/>
              <a:t>github</a:t>
            </a:r>
            <a:r>
              <a:rPr lang="zh-CN" altLang="en-US" dirty="0" smtClean="0"/>
              <a:t>的</a:t>
            </a:r>
            <a:r>
              <a:rPr lang="zh-TW" altLang="en-US" dirty="0" smtClean="0"/>
              <a:t>一個開發項目，使用</a:t>
            </a:r>
            <a:r>
              <a:rPr lang="en-US" altLang="zh-TW" dirty="0" smtClean="0"/>
              <a:t>JavaScript</a:t>
            </a:r>
            <a:r>
              <a:rPr lang="zh-TW" altLang="en-US" dirty="0" smtClean="0"/>
              <a:t>搭配上</a:t>
            </a:r>
            <a:r>
              <a:rPr lang="en-US" altLang="zh-TW" dirty="0" smtClean="0"/>
              <a:t>Google</a:t>
            </a:r>
            <a:r>
              <a:rPr lang="zh-TW" altLang="en-US" dirty="0"/>
              <a:t> </a:t>
            </a:r>
            <a:r>
              <a:rPr lang="en-US" altLang="zh-TW" dirty="0" smtClean="0"/>
              <a:t>V8</a:t>
            </a:r>
            <a:r>
              <a:rPr lang="zh-TW" altLang="en-US" dirty="0" smtClean="0"/>
              <a:t>引擎，使得</a:t>
            </a:r>
            <a:r>
              <a:rPr lang="en-US" altLang="zh-TW" dirty="0" err="1" smtClean="0"/>
              <a:t>WebGL</a:t>
            </a:r>
            <a:r>
              <a:rPr lang="zh-TW" altLang="en-US" dirty="0" smtClean="0"/>
              <a:t>能在</a:t>
            </a:r>
            <a:r>
              <a:rPr lang="en-US" altLang="zh-TW" dirty="0" smtClean="0"/>
              <a:t>web</a:t>
            </a:r>
            <a:r>
              <a:rPr lang="zh-TW" altLang="en-US" dirty="0" smtClean="0"/>
              <a:t>快速的執行。</a:t>
            </a:r>
            <a:r>
              <a:rPr lang="en-US" altLang="zh-TW" dirty="0" smtClean="0"/>
              <a:t>Three.js</a:t>
            </a:r>
            <a:r>
              <a:rPr lang="zh-TW" altLang="en-US" dirty="0" smtClean="0"/>
              <a:t>本質是</a:t>
            </a:r>
            <a:r>
              <a:rPr lang="en-US" altLang="zh-TW" dirty="0" err="1" smtClean="0"/>
              <a:t>WebGL</a:t>
            </a:r>
            <a:r>
              <a:rPr lang="zh-TW" altLang="en-US" dirty="0" smtClean="0"/>
              <a:t>，只要瀏覽器支援</a:t>
            </a:r>
            <a:r>
              <a:rPr lang="en-US" altLang="zh-TW" dirty="0" err="1" smtClean="0"/>
              <a:t>WebGL</a:t>
            </a:r>
            <a:r>
              <a:rPr lang="zh-TW" altLang="en-US" dirty="0" smtClean="0"/>
              <a:t>就能運行</a:t>
            </a:r>
            <a:r>
              <a:rPr lang="en-US" altLang="zh-TW" dirty="0"/>
              <a:t>(</a:t>
            </a:r>
            <a:r>
              <a:rPr lang="en-US" altLang="zh-TW" dirty="0" err="1"/>
              <a:t>eg</a:t>
            </a:r>
            <a:r>
              <a:rPr lang="en-US" altLang="zh-TW" dirty="0"/>
              <a:t>. Chrome</a:t>
            </a:r>
            <a:r>
              <a:rPr lang="zh-TW" altLang="en-US" dirty="0"/>
              <a:t>、</a:t>
            </a:r>
            <a:r>
              <a:rPr lang="en-US" altLang="zh-TW" dirty="0" err="1"/>
              <a:t>FireFox</a:t>
            </a:r>
            <a:r>
              <a:rPr lang="zh-TW" altLang="en-US" dirty="0"/>
              <a:t>、</a:t>
            </a:r>
            <a:r>
              <a:rPr lang="en-US" altLang="zh-TW" dirty="0"/>
              <a:t>360</a:t>
            </a:r>
            <a:r>
              <a:rPr lang="zh-TW" altLang="en-US" dirty="0"/>
              <a:t>瀏覽器</a:t>
            </a:r>
            <a:r>
              <a:rPr lang="en-US" altLang="zh-TW" dirty="0"/>
              <a:t>) </a:t>
            </a:r>
            <a:r>
              <a:rPr lang="zh-TW" altLang="en-US" dirty="0" smtClean="0"/>
              <a:t>。大部份應用使用在</a:t>
            </a:r>
            <a:r>
              <a:rPr lang="zh-TW" altLang="en-US" dirty="0" smtClean="0">
                <a:solidFill>
                  <a:srgbClr val="FF0000"/>
                </a:solidFill>
              </a:rPr>
              <a:t>網頁設計</a:t>
            </a:r>
            <a:r>
              <a:rPr lang="zh-TW" altLang="en-US" dirty="0" smtClean="0"/>
              <a:t>、</a:t>
            </a:r>
            <a:r>
              <a:rPr lang="zh-TW" altLang="en-US" dirty="0" smtClean="0">
                <a:solidFill>
                  <a:srgbClr val="FF0000"/>
                </a:solidFill>
              </a:rPr>
              <a:t>遊戲開發</a:t>
            </a:r>
            <a:r>
              <a:rPr lang="zh-TW" altLang="en-US" dirty="0" smtClean="0"/>
              <a:t>。</a:t>
            </a:r>
            <a:endParaRPr lang="zh-TW" altLang="en-US" dirty="0"/>
          </a:p>
        </p:txBody>
      </p:sp>
    </p:spTree>
    <p:extLst>
      <p:ext uri="{BB962C8B-B14F-4D97-AF65-F5344CB8AC3E}">
        <p14:creationId xmlns:p14="http://schemas.microsoft.com/office/powerpoint/2010/main" val="1007953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632550" y="2425928"/>
            <a:ext cx="6054000" cy="841800"/>
          </a:xfrm>
          <a:prstGeom prst="rect">
            <a:avLst/>
          </a:prstGeom>
        </p:spPr>
        <p:txBody>
          <a:bodyPr lIns="91425" tIns="91425" rIns="91425" bIns="91425" anchor="ctr" anchorCtr="0">
            <a:noAutofit/>
          </a:bodyPr>
          <a:lstStyle/>
          <a:p>
            <a:pPr lvl="0">
              <a:spcBef>
                <a:spcPts val="0"/>
              </a:spcBef>
              <a:buNone/>
            </a:pPr>
            <a:r>
              <a:rPr lang="en-US" altLang="zh-TW" dirty="0" smtClean="0"/>
              <a:t>Potential </a:t>
            </a:r>
            <a:r>
              <a:rPr lang="en" altLang="zh-TW" dirty="0" smtClean="0">
                <a:solidFill>
                  <a:srgbClr val="75A6E7"/>
                </a:solidFill>
                <a:latin typeface="Arial Black"/>
                <a:sym typeface="Arial Black"/>
              </a:rPr>
              <a:t>Application</a:t>
            </a:r>
            <a:endParaRPr lang="en" dirty="0">
              <a:solidFill>
                <a:srgbClr val="75A6E7"/>
              </a:solidFill>
              <a:latin typeface="Arial Black"/>
              <a:ea typeface="Arial Black"/>
              <a:cs typeface="Arial Black"/>
              <a:sym typeface="Arial Black"/>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smtClean="0"/>
              <a:t>Scenario</a:t>
            </a:r>
            <a:endParaRPr lang="en" dirty="0"/>
          </a:p>
        </p:txBody>
      </p:sp>
      <p:sp>
        <p:nvSpPr>
          <p:cNvPr id="304" name="Shape 304"/>
          <p:cNvSpPr txBox="1"/>
          <p:nvPr/>
        </p:nvSpPr>
        <p:spPr>
          <a:xfrm>
            <a:off x="352482" y="1179560"/>
            <a:ext cx="8496000" cy="3802343"/>
          </a:xfrm>
          <a:prstGeom prst="rect">
            <a:avLst/>
          </a:prstGeom>
          <a:noFill/>
          <a:ln>
            <a:noFill/>
          </a:ln>
        </p:spPr>
        <p:txBody>
          <a:bodyPr lIns="91425" tIns="91425" rIns="91425" bIns="91425" anchor="t" anchorCtr="0">
            <a:noAutofit/>
          </a:bodyPr>
          <a:lstStyle/>
          <a:p>
            <a:pPr lvl="0">
              <a:lnSpc>
                <a:spcPct val="150000"/>
              </a:lnSpc>
            </a:pP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小毅是個專業的實況主，他今天決定介紹一款網頁遊戲 </a:t>
            </a:r>
            <a:r>
              <a:rPr lang="en-US" altLang="zh-TW" sz="1600" dirty="0" smtClean="0">
                <a:solidFill>
                  <a:schemeClr val="tx1"/>
                </a:solidFill>
                <a:latin typeface="微軟正黑體" panose="020B0604030504040204" pitchFamily="34" charset="-120"/>
                <a:ea typeface="微軟正黑體" panose="020B0604030504040204" pitchFamily="34" charset="-120"/>
              </a:rPr>
              <a:t>– </a:t>
            </a:r>
            <a:r>
              <a:rPr lang="zh-TW" altLang="en-US" sz="1600" dirty="0" smtClean="0">
                <a:solidFill>
                  <a:schemeClr val="tx1"/>
                </a:solidFill>
                <a:latin typeface="微軟正黑體" panose="020B0604030504040204" pitchFamily="34" charset="-120"/>
                <a:ea typeface="微軟正黑體" panose="020B0604030504040204" pitchFamily="34" charset="-120"/>
              </a:rPr>
              <a:t>逃出絕命陣。</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4601" y="2257260"/>
            <a:ext cx="5353797" cy="2362530"/>
          </a:xfrm>
          <a:prstGeom prst="rect">
            <a:avLst/>
          </a:prstGeom>
        </p:spPr>
      </p:pic>
    </p:spTree>
    <p:extLst>
      <p:ext uri="{BB962C8B-B14F-4D97-AF65-F5344CB8AC3E}">
        <p14:creationId xmlns:p14="http://schemas.microsoft.com/office/powerpoint/2010/main" val="2567629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smtClean="0"/>
              <a:t>Scenario</a:t>
            </a:r>
            <a:endParaRPr lang="en" dirty="0"/>
          </a:p>
        </p:txBody>
      </p:sp>
      <p:sp>
        <p:nvSpPr>
          <p:cNvPr id="304" name="Shape 304"/>
          <p:cNvSpPr txBox="1"/>
          <p:nvPr/>
        </p:nvSpPr>
        <p:spPr>
          <a:xfrm>
            <a:off x="352482" y="1179560"/>
            <a:ext cx="8496000" cy="3802343"/>
          </a:xfrm>
          <a:prstGeom prst="rect">
            <a:avLst/>
          </a:prstGeom>
          <a:noFill/>
          <a:ln>
            <a:noFill/>
          </a:ln>
        </p:spPr>
        <p:txBody>
          <a:bodyPr lIns="91425" tIns="91425" rIns="91425" bIns="91425" anchor="t" anchorCtr="0">
            <a:noAutofit/>
          </a:bodyPr>
          <a:lstStyle/>
          <a:p>
            <a:pPr lvl="0">
              <a:lnSpc>
                <a:spcPct val="150000"/>
              </a:lnSpc>
            </a:pP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一進到主畫面，看到可以設定自己的暱稱，小毅直接了</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當地打上他的名字來當做他的暱稱，</a:t>
            </a:r>
            <a:r>
              <a:rPr lang="zh-TW" altLang="en-US" sz="1600" dirty="0">
                <a:solidFill>
                  <a:schemeClr val="tx1"/>
                </a:solidFill>
                <a:latin typeface="微軟正黑體" panose="020B0604030504040204" pitchFamily="34" charset="-120"/>
                <a:ea typeface="微軟正黑體" panose="020B0604030504040204" pitchFamily="34" charset="-120"/>
              </a:rPr>
              <a:t>但是第一次玩這</a:t>
            </a:r>
            <a:r>
              <a:rPr lang="zh-TW" altLang="en-US" sz="1600" dirty="0" smtClean="0">
                <a:solidFill>
                  <a:schemeClr val="tx1"/>
                </a:solidFill>
                <a:latin typeface="微軟正黑體" panose="020B0604030504040204" pitchFamily="34" charset="-120"/>
                <a:ea typeface="微軟正黑體" panose="020B0604030504040204" pitchFamily="34" charset="-120"/>
              </a:rPr>
              <a:t>款</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遊戲，小</a:t>
            </a:r>
            <a:r>
              <a:rPr lang="zh-TW" altLang="en-US" sz="1600" dirty="0">
                <a:solidFill>
                  <a:schemeClr val="tx1"/>
                </a:solidFill>
                <a:latin typeface="微軟正黑體" panose="020B0604030504040204" pitchFamily="34" charset="-120"/>
                <a:ea typeface="微軟正黑體" panose="020B0604030504040204" pitchFamily="34" charset="-120"/>
              </a:rPr>
              <a:t>毅對操作方式不</a:t>
            </a:r>
            <a:r>
              <a:rPr lang="zh-TW" altLang="en-US" sz="1600" dirty="0" smtClean="0">
                <a:solidFill>
                  <a:schemeClr val="tx1"/>
                </a:solidFill>
                <a:latin typeface="微軟正黑體" panose="020B0604030504040204" pitchFamily="34" charset="-120"/>
                <a:ea typeface="微軟正黑體" panose="020B0604030504040204" pitchFamily="34" charset="-120"/>
              </a:rPr>
              <a:t>熟，還好右上角有個簡單的遊戲</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介紹，看</a:t>
            </a:r>
            <a:r>
              <a:rPr lang="zh-TW" altLang="en-US" sz="1600" dirty="0">
                <a:solidFill>
                  <a:schemeClr val="tx1"/>
                </a:solidFill>
                <a:latin typeface="微軟正黑體" panose="020B0604030504040204" pitchFamily="34" charset="-120"/>
                <a:ea typeface="微軟正黑體" panose="020B0604030504040204" pitchFamily="34" charset="-120"/>
              </a:rPr>
              <a:t>完了介紹之後便按下</a:t>
            </a:r>
            <a:r>
              <a:rPr lang="zh-TW" altLang="en-US" sz="1600" dirty="0" smtClean="0">
                <a:solidFill>
                  <a:schemeClr val="tx1"/>
                </a:solidFill>
                <a:latin typeface="微軟正黑體" panose="020B0604030504040204" pitchFamily="34" charset="-120"/>
                <a:ea typeface="微軟正黑體" panose="020B0604030504040204" pitchFamily="34" charset="-120"/>
              </a:rPr>
              <a:t>確定</a:t>
            </a:r>
            <a:r>
              <a:rPr lang="zh-TW" altLang="en-US" sz="1600" dirty="0">
                <a:solidFill>
                  <a:schemeClr val="tx1"/>
                </a:solidFill>
                <a:latin typeface="微軟正黑體" panose="020B0604030504040204" pitchFamily="34" charset="-120"/>
                <a:ea typeface="微軟正黑體" panose="020B0604030504040204" pitchFamily="34" charset="-120"/>
              </a:rPr>
              <a:t>進入</a:t>
            </a:r>
            <a:r>
              <a:rPr lang="zh-TW" altLang="en-US" sz="1600" dirty="0" smtClean="0">
                <a:solidFill>
                  <a:schemeClr val="tx1"/>
                </a:solidFill>
                <a:latin typeface="微軟正黑體" panose="020B0604030504040204" pitchFamily="34" charset="-120"/>
                <a:ea typeface="微軟正黑體" panose="020B0604030504040204" pitchFamily="34" charset="-120"/>
              </a:rPr>
              <a:t>來暢玩這</a:t>
            </a:r>
            <a:r>
              <a:rPr lang="zh-TW" altLang="en-US" sz="1600" dirty="0">
                <a:solidFill>
                  <a:schemeClr val="tx1"/>
                </a:solidFill>
                <a:latin typeface="微軟正黑體" panose="020B0604030504040204" pitchFamily="34" charset="-120"/>
                <a:ea typeface="微軟正黑體" panose="020B0604030504040204" pitchFamily="34" charset="-120"/>
              </a:rPr>
              <a:t>款</a:t>
            </a:r>
            <a:r>
              <a:rPr lang="zh-TW" altLang="en-US" sz="1600" dirty="0" smtClean="0">
                <a:solidFill>
                  <a:schemeClr val="tx1"/>
                </a:solidFill>
                <a:latin typeface="微軟正黑體" panose="020B0604030504040204" pitchFamily="34" charset="-120"/>
                <a:ea typeface="微軟正黑體" panose="020B0604030504040204" pitchFamily="34" charset="-120"/>
              </a:rPr>
              <a:t>遊戲。</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endParaRPr lang="en-US" altLang="zh-TW" sz="1600" dirty="0" smtClean="0">
              <a:solidFill>
                <a:schemeClr val="tx1"/>
              </a:solidFill>
              <a:latin typeface="微軟正黑體" panose="020B0604030504040204" pitchFamily="34" charset="-120"/>
              <a:ea typeface="微軟正黑體" panose="020B0604030504040204" pitchFamily="34" charset="-120"/>
            </a:endParaRPr>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482" y="3080731"/>
            <a:ext cx="4008637" cy="1897722"/>
          </a:xfrm>
          <a:prstGeom prst="rect">
            <a:avLst/>
          </a:prstGeom>
        </p:spPr>
      </p:pic>
    </p:spTree>
    <p:extLst>
      <p:ext uri="{BB962C8B-B14F-4D97-AF65-F5344CB8AC3E}">
        <p14:creationId xmlns:p14="http://schemas.microsoft.com/office/powerpoint/2010/main" val="35316797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70482" y="445025"/>
            <a:ext cx="8460000" cy="572700"/>
          </a:xfrm>
          <a:prstGeom prst="rect">
            <a:avLst/>
          </a:prstGeom>
        </p:spPr>
        <p:txBody>
          <a:bodyPr lIns="91425" tIns="91425" rIns="91425" bIns="91425" anchor="t" anchorCtr="0">
            <a:noAutofit/>
          </a:bodyPr>
          <a:lstStyle/>
          <a:p>
            <a:pPr lvl="0">
              <a:spcBef>
                <a:spcPts val="0"/>
              </a:spcBef>
              <a:buNone/>
            </a:pPr>
            <a:r>
              <a:rPr lang="en" dirty="0" smtClean="0"/>
              <a:t>Scenario</a:t>
            </a:r>
            <a:endParaRPr lang="en" dirty="0"/>
          </a:p>
        </p:txBody>
      </p:sp>
      <p:sp>
        <p:nvSpPr>
          <p:cNvPr id="304" name="Shape 304"/>
          <p:cNvSpPr txBox="1"/>
          <p:nvPr/>
        </p:nvSpPr>
        <p:spPr>
          <a:xfrm>
            <a:off x="352482" y="1179560"/>
            <a:ext cx="8496000" cy="3802343"/>
          </a:xfrm>
          <a:prstGeom prst="rect">
            <a:avLst/>
          </a:prstGeom>
          <a:noFill/>
          <a:ln>
            <a:noFill/>
          </a:ln>
        </p:spPr>
        <p:txBody>
          <a:bodyPr lIns="91425" tIns="91425" rIns="91425" bIns="91425" anchor="t" anchorCtr="0">
            <a:noAutofit/>
          </a:bodyPr>
          <a:lstStyle/>
          <a:p>
            <a:pPr lvl="0">
              <a:lnSpc>
                <a:spcPct val="150000"/>
              </a:lnSpc>
            </a:pPr>
            <a:endParaRPr lang="en-US" altLang="zh-TW"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小毅馬上看到了房間列表但有兩間房間人數滿了，</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小毅想進也進不了</a:t>
            </a:r>
            <a:r>
              <a:rPr lang="zh-TW" altLang="en-US" sz="1600" dirty="0">
                <a:solidFill>
                  <a:schemeClr val="tx1"/>
                </a:solidFill>
                <a:latin typeface="微軟正黑體" panose="020B0604030504040204" pitchFamily="34" charset="-120"/>
                <a:ea typeface="微軟正黑體" panose="020B0604030504040204" pitchFamily="34" charset="-120"/>
              </a:rPr>
              <a:t>，</a:t>
            </a:r>
            <a:r>
              <a:rPr lang="zh-TW" altLang="en-US" sz="1600" dirty="0" smtClean="0">
                <a:solidFill>
                  <a:schemeClr val="tx1"/>
                </a:solidFill>
                <a:latin typeface="微軟正黑體" panose="020B0604030504040204" pitchFamily="34" charset="-120"/>
                <a:ea typeface="微軟正黑體" panose="020B0604030504040204" pitchFamily="34" charset="-120"/>
              </a:rPr>
              <a:t>只好進去還有空位的房間，</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a:solidFill>
                  <a:schemeClr val="tx1"/>
                </a:solidFill>
                <a:latin typeface="微軟正黑體" panose="020B0604030504040204" pitchFamily="34" charset="-120"/>
                <a:ea typeface="微軟正黑體" panose="020B0604030504040204" pitchFamily="34" charset="-120"/>
              </a:rPr>
              <a:t>但</a:t>
            </a:r>
            <a:r>
              <a:rPr lang="zh-TW" altLang="en-US" sz="1600" dirty="0" smtClean="0">
                <a:solidFill>
                  <a:schemeClr val="tx1"/>
                </a:solidFill>
                <a:latin typeface="微軟正黑體" panose="020B0604030504040204" pitchFamily="34" charset="-120"/>
                <a:ea typeface="微軟正黑體" panose="020B0604030504040204" pitchFamily="34" charset="-120"/>
              </a:rPr>
              <a:t>想一想小毅還是比較喜歡當室長的感覺，於是</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a:solidFill>
                  <a:schemeClr val="tx1"/>
                </a:solidFill>
                <a:latin typeface="微軟正黑體" panose="020B0604030504040204" pitchFamily="34" charset="-120"/>
                <a:ea typeface="微軟正黑體" panose="020B0604030504040204" pitchFamily="34" charset="-120"/>
              </a:rPr>
              <a:t>他按下</a:t>
            </a:r>
            <a:r>
              <a:rPr lang="zh-TW" altLang="en-US" sz="1600" dirty="0" smtClean="0">
                <a:solidFill>
                  <a:schemeClr val="tx1"/>
                </a:solidFill>
                <a:latin typeface="微軟正黑體" panose="020B0604030504040204" pitchFamily="34" charset="-120"/>
                <a:ea typeface="微軟正黑體" panose="020B0604030504040204" pitchFamily="34" charset="-120"/>
              </a:rPr>
              <a:t>了創建房間也取了個簡單的房名等待其他</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r>
              <a:rPr lang="zh-TW" altLang="en-US" sz="1600" dirty="0" smtClean="0">
                <a:solidFill>
                  <a:schemeClr val="tx1"/>
                </a:solidFill>
                <a:latin typeface="微軟正黑體" panose="020B0604030504040204" pitchFamily="34" charset="-120"/>
                <a:ea typeface="微軟正黑體" panose="020B0604030504040204" pitchFamily="34" charset="-120"/>
              </a:rPr>
              <a:t>玩家的加入</a:t>
            </a:r>
            <a:r>
              <a:rPr lang="zh-TW" altLang="en-US" sz="1600" dirty="0">
                <a:solidFill>
                  <a:schemeClr val="tx1"/>
                </a:solidFill>
                <a:latin typeface="微軟正黑體" panose="020B0604030504040204" pitchFamily="34" charset="-120"/>
                <a:ea typeface="微軟正黑體" panose="020B0604030504040204" pitchFamily="34" charset="-120"/>
              </a:rPr>
              <a:t>。</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lvl="0">
              <a:lnSpc>
                <a:spcPct val="150000"/>
              </a:lnSpc>
            </a:pPr>
            <a:endParaRPr lang="en-US" altLang="zh-TW" dirty="0" smtClean="0">
              <a:solidFill>
                <a:schemeClr val="tx1"/>
              </a:solidFill>
              <a:latin typeface="微軟正黑體" panose="020B0604030504040204" pitchFamily="34" charset="-120"/>
              <a:ea typeface="微軟正黑體" panose="020B0604030504040204" pitchFamily="34" charset="-120"/>
            </a:endParaRPr>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210" y="283190"/>
            <a:ext cx="597580" cy="448185"/>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1351" y="3080731"/>
            <a:ext cx="4326156" cy="2038689"/>
          </a:xfrm>
          <a:prstGeom prst="rect">
            <a:avLst/>
          </a:prstGeom>
        </p:spPr>
      </p:pic>
    </p:spTree>
    <p:extLst>
      <p:ext uri="{BB962C8B-B14F-4D97-AF65-F5344CB8AC3E}">
        <p14:creationId xmlns:p14="http://schemas.microsoft.com/office/powerpoint/2010/main" val="676098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650</TotalTime>
  <Words>1194</Words>
  <Application>Microsoft Office PowerPoint</Application>
  <PresentationFormat>如螢幕大小 (16:9)</PresentationFormat>
  <Paragraphs>223</Paragraphs>
  <Slides>25</Slides>
  <Notes>24</Notes>
  <HiddenSlides>0</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25</vt:i4>
      </vt:variant>
    </vt:vector>
  </HeadingPairs>
  <TitlesOfParts>
    <vt:vector size="32" baseType="lpstr">
      <vt:lpstr>新細明體</vt:lpstr>
      <vt:lpstr>Muli</vt:lpstr>
      <vt:lpstr>Arial</vt:lpstr>
      <vt:lpstr>微軟正黑體</vt:lpstr>
      <vt:lpstr>Arial Black</vt:lpstr>
      <vt:lpstr>Calibri</vt:lpstr>
      <vt:lpstr>simple-light-2</vt:lpstr>
      <vt:lpstr>第二組  逃出絕命陣-Three.js</vt:lpstr>
      <vt:lpstr>Instruction</vt:lpstr>
      <vt:lpstr>Instruction</vt:lpstr>
      <vt:lpstr>Instructions</vt:lpstr>
      <vt:lpstr>Exist Application</vt:lpstr>
      <vt:lpstr>Potential Application</vt:lpstr>
      <vt:lpstr>Scenario</vt:lpstr>
      <vt:lpstr>Scenario</vt:lpstr>
      <vt:lpstr>Scenario</vt:lpstr>
      <vt:lpstr>Scenario</vt:lpstr>
      <vt:lpstr>Scenario</vt:lpstr>
      <vt:lpstr>PowerPoint 簡報</vt:lpstr>
      <vt:lpstr>Wireframe(1 / 5)</vt:lpstr>
      <vt:lpstr>Wireframe(2 / 5)</vt:lpstr>
      <vt:lpstr>Wireframe(3 / 5)</vt:lpstr>
      <vt:lpstr>Wireframe(4 / 5)</vt:lpstr>
      <vt:lpstr>Wireframe(5 / 5)</vt:lpstr>
      <vt:lpstr>Functional Map</vt:lpstr>
      <vt:lpstr>Jmeter Test</vt:lpstr>
      <vt:lpstr>Encounter Problem</vt:lpstr>
      <vt:lpstr>Encounter Problem</vt:lpstr>
      <vt:lpstr>Encounter Problem</vt:lpstr>
      <vt:lpstr>Executives Team</vt:lpstr>
      <vt:lpstr>Source</vt:lpstr>
      <vt:lpstr>Our 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第二組  鬼抓人-Three.js</dc:title>
  <cp:lastModifiedBy>USER</cp:lastModifiedBy>
  <cp:revision>50</cp:revision>
  <dcterms:modified xsi:type="dcterms:W3CDTF">2017-06-20T19:56:07Z</dcterms:modified>
</cp:coreProperties>
</file>